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60" r:id="rId8"/>
    <p:sldId id="270" r:id="rId9"/>
    <p:sldId id="261" r:id="rId10"/>
    <p:sldId id="262" r:id="rId11"/>
    <p:sldId id="263" r:id="rId12"/>
    <p:sldId id="265" r:id="rId13"/>
    <p:sldId id="259" r:id="rId14"/>
    <p:sldId id="274" r:id="rId15"/>
    <p:sldId id="266" r:id="rId16"/>
    <p:sldId id="267" r:id="rId17"/>
    <p:sldId id="268" r:id="rId18"/>
    <p:sldId id="269" r:id="rId19"/>
    <p:sldId id="272" r:id="rId20"/>
    <p:sldId id="271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0D3566-6613-48CA-BC9E-3A4A80EDC228}" v="122" dt="2025-01-15T11:17:00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a Kiemunki" userId="bd4a5b00-8083-4392-98f4-2dcd820f2826" providerId="ADAL" clId="{7E0D3566-6613-48CA-BC9E-3A4A80EDC228}"/>
    <pc:docChg chg="undo custSel addSld modSld">
      <pc:chgData name="Jenna Kiemunki" userId="bd4a5b00-8083-4392-98f4-2dcd820f2826" providerId="ADAL" clId="{7E0D3566-6613-48CA-BC9E-3A4A80EDC228}" dt="2025-01-27T21:42:12.447" v="5128" actId="20577"/>
      <pc:docMkLst>
        <pc:docMk/>
      </pc:docMkLst>
      <pc:sldChg chg="addSp modSp mod">
        <pc:chgData name="Jenna Kiemunki" userId="bd4a5b00-8083-4392-98f4-2dcd820f2826" providerId="ADAL" clId="{7E0D3566-6613-48CA-BC9E-3A4A80EDC228}" dt="2025-01-13T06:36:37.756" v="106" actId="962"/>
        <pc:sldMkLst>
          <pc:docMk/>
          <pc:sldMk cId="4202599784" sldId="257"/>
        </pc:sldMkLst>
        <pc:spChg chg="mod">
          <ac:chgData name="Jenna Kiemunki" userId="bd4a5b00-8083-4392-98f4-2dcd820f2826" providerId="ADAL" clId="{7E0D3566-6613-48CA-BC9E-3A4A80EDC228}" dt="2025-01-13T06:34:39.654" v="102" actId="20577"/>
          <ac:spMkLst>
            <pc:docMk/>
            <pc:sldMk cId="4202599784" sldId="257"/>
            <ac:spMk id="3" creationId="{5FB7E047-7845-3790-6BC7-5DE46C6903CB}"/>
          </ac:spMkLst>
        </pc:spChg>
        <pc:picChg chg="add mod">
          <ac:chgData name="Jenna Kiemunki" userId="bd4a5b00-8083-4392-98f4-2dcd820f2826" providerId="ADAL" clId="{7E0D3566-6613-48CA-BC9E-3A4A80EDC228}" dt="2025-01-13T06:36:37.756" v="106" actId="962"/>
          <ac:picMkLst>
            <pc:docMk/>
            <pc:sldMk cId="4202599784" sldId="257"/>
            <ac:picMk id="5" creationId="{2ACACD49-2076-3F60-856A-58B11363E54C}"/>
          </ac:picMkLst>
        </pc:picChg>
      </pc:sldChg>
      <pc:sldChg chg="modSp mod">
        <pc:chgData name="Jenna Kiemunki" userId="bd4a5b00-8083-4392-98f4-2dcd820f2826" providerId="ADAL" clId="{7E0D3566-6613-48CA-BC9E-3A4A80EDC228}" dt="2025-01-27T21:35:22.163" v="5115" actId="20577"/>
        <pc:sldMkLst>
          <pc:docMk/>
          <pc:sldMk cId="92329559" sldId="258"/>
        </pc:sldMkLst>
        <pc:spChg chg="mod">
          <ac:chgData name="Jenna Kiemunki" userId="bd4a5b00-8083-4392-98f4-2dcd820f2826" providerId="ADAL" clId="{7E0D3566-6613-48CA-BC9E-3A4A80EDC228}" dt="2025-01-27T21:35:22.163" v="5115" actId="20577"/>
          <ac:spMkLst>
            <pc:docMk/>
            <pc:sldMk cId="92329559" sldId="258"/>
            <ac:spMk id="7" creationId="{A536729A-B31C-9355-FEB7-B0EC64DE8B49}"/>
          </ac:spMkLst>
        </pc:spChg>
        <pc:spChg chg="mod">
          <ac:chgData name="Jenna Kiemunki" userId="bd4a5b00-8083-4392-98f4-2dcd820f2826" providerId="ADAL" clId="{7E0D3566-6613-48CA-BC9E-3A4A80EDC228}" dt="2025-01-15T13:34:02.717" v="4982" actId="20577"/>
          <ac:spMkLst>
            <pc:docMk/>
            <pc:sldMk cId="92329559" sldId="258"/>
            <ac:spMk id="9" creationId="{828F4D32-7541-7F44-3889-F0053460EE58}"/>
          </ac:spMkLst>
        </pc:spChg>
      </pc:sldChg>
      <pc:sldChg chg="addSp delSp modSp mod setBg setClrOvrMap">
        <pc:chgData name="Jenna Kiemunki" userId="bd4a5b00-8083-4392-98f4-2dcd820f2826" providerId="ADAL" clId="{7E0D3566-6613-48CA-BC9E-3A4A80EDC228}" dt="2025-01-15T10:56:49.972" v="4626" actId="26606"/>
        <pc:sldMkLst>
          <pc:docMk/>
          <pc:sldMk cId="3872306415" sldId="259"/>
        </pc:sldMkLst>
        <pc:spChg chg="mod">
          <ac:chgData name="Jenna Kiemunki" userId="bd4a5b00-8083-4392-98f4-2dcd820f2826" providerId="ADAL" clId="{7E0D3566-6613-48CA-BC9E-3A4A80EDC228}" dt="2025-01-15T10:54:23.801" v="4609" actId="14100"/>
          <ac:spMkLst>
            <pc:docMk/>
            <pc:sldMk cId="3872306415" sldId="259"/>
            <ac:spMk id="2" creationId="{5ECDF564-BBC8-96BE-0D85-5E92B7B97F42}"/>
          </ac:spMkLst>
        </pc:spChg>
        <pc:spChg chg="add del mod">
          <ac:chgData name="Jenna Kiemunki" userId="bd4a5b00-8083-4392-98f4-2dcd820f2826" providerId="ADAL" clId="{7E0D3566-6613-48CA-BC9E-3A4A80EDC228}" dt="2025-01-15T10:56:49.972" v="4626" actId="26606"/>
          <ac:spMkLst>
            <pc:docMk/>
            <pc:sldMk cId="3872306415" sldId="259"/>
            <ac:spMk id="25" creationId="{FE20E26C-4A6A-524F-0620-B020534E745C}"/>
          </ac:spMkLst>
        </pc:spChg>
        <pc:spChg chg="add">
          <ac:chgData name="Jenna Kiemunki" userId="bd4a5b00-8083-4392-98f4-2dcd820f2826" providerId="ADAL" clId="{7E0D3566-6613-48CA-BC9E-3A4A80EDC228}" dt="2025-01-15T10:54:15.382" v="4608" actId="26606"/>
          <ac:spMkLst>
            <pc:docMk/>
            <pc:sldMk cId="3872306415" sldId="259"/>
            <ac:spMk id="34" creationId="{8E7CFAA6-1DBB-43B0-BD82-2FB83CF4E4A4}"/>
          </ac:spMkLst>
        </pc:spChg>
        <pc:cxnChg chg="add">
          <ac:chgData name="Jenna Kiemunki" userId="bd4a5b00-8083-4392-98f4-2dcd820f2826" providerId="ADAL" clId="{7E0D3566-6613-48CA-BC9E-3A4A80EDC228}" dt="2025-01-15T10:54:15.382" v="4608" actId="26606"/>
          <ac:cxnSpMkLst>
            <pc:docMk/>
            <pc:sldMk cId="3872306415" sldId="259"/>
            <ac:cxnSpMk id="35" creationId="{9E13708B-D2E3-41E3-BD49-F910056473ED}"/>
          </ac:cxnSpMkLst>
        </pc:cxnChg>
      </pc:sldChg>
      <pc:sldChg chg="modSp mod">
        <pc:chgData name="Jenna Kiemunki" userId="bd4a5b00-8083-4392-98f4-2dcd820f2826" providerId="ADAL" clId="{7E0D3566-6613-48CA-BC9E-3A4A80EDC228}" dt="2025-01-15T10:32:08.543" v="4348" actId="14100"/>
        <pc:sldMkLst>
          <pc:docMk/>
          <pc:sldMk cId="855731933" sldId="260"/>
        </pc:sldMkLst>
        <pc:spChg chg="mod">
          <ac:chgData name="Jenna Kiemunki" userId="bd4a5b00-8083-4392-98f4-2dcd820f2826" providerId="ADAL" clId="{7E0D3566-6613-48CA-BC9E-3A4A80EDC228}" dt="2025-01-15T10:32:08.543" v="4348" actId="14100"/>
          <ac:spMkLst>
            <pc:docMk/>
            <pc:sldMk cId="855731933" sldId="260"/>
            <ac:spMk id="3" creationId="{E065CE90-34F1-91D5-0390-0972E1148B8A}"/>
          </ac:spMkLst>
        </pc:spChg>
      </pc:sldChg>
      <pc:sldChg chg="addSp modSp mod">
        <pc:chgData name="Jenna Kiemunki" userId="bd4a5b00-8083-4392-98f4-2dcd820f2826" providerId="ADAL" clId="{7E0D3566-6613-48CA-BC9E-3A4A80EDC228}" dt="2025-01-27T21:38:13.138" v="5119" actId="1076"/>
        <pc:sldMkLst>
          <pc:docMk/>
          <pc:sldMk cId="478751354" sldId="261"/>
        </pc:sldMkLst>
        <pc:spChg chg="mod">
          <ac:chgData name="Jenna Kiemunki" userId="bd4a5b00-8083-4392-98f4-2dcd820f2826" providerId="ADAL" clId="{7E0D3566-6613-48CA-BC9E-3A4A80EDC228}" dt="2025-01-15T13:38:50.195" v="4987" actId="20577"/>
          <ac:spMkLst>
            <pc:docMk/>
            <pc:sldMk cId="478751354" sldId="261"/>
            <ac:spMk id="3" creationId="{C6C3DDA3-F31C-DBF5-C96B-DFFE16E1E2C2}"/>
          </ac:spMkLst>
        </pc:spChg>
        <pc:spChg chg="add mod">
          <ac:chgData name="Jenna Kiemunki" userId="bd4a5b00-8083-4392-98f4-2dcd820f2826" providerId="ADAL" clId="{7E0D3566-6613-48CA-BC9E-3A4A80EDC228}" dt="2025-01-27T21:38:13.138" v="5119" actId="1076"/>
          <ac:spMkLst>
            <pc:docMk/>
            <pc:sldMk cId="478751354" sldId="261"/>
            <ac:spMk id="4" creationId="{88D878E8-2FA6-25BC-310F-6428E615671E}"/>
          </ac:spMkLst>
        </pc:spChg>
      </pc:sldChg>
      <pc:sldChg chg="addSp modSp mod">
        <pc:chgData name="Jenna Kiemunki" userId="bd4a5b00-8083-4392-98f4-2dcd820f2826" providerId="ADAL" clId="{7E0D3566-6613-48CA-BC9E-3A4A80EDC228}" dt="2025-01-15T10:35:16.826" v="4371" actId="20577"/>
        <pc:sldMkLst>
          <pc:docMk/>
          <pc:sldMk cId="2008732303" sldId="262"/>
        </pc:sldMkLst>
        <pc:spChg chg="mod">
          <ac:chgData name="Jenna Kiemunki" userId="bd4a5b00-8083-4392-98f4-2dcd820f2826" providerId="ADAL" clId="{7E0D3566-6613-48CA-BC9E-3A4A80EDC228}" dt="2025-01-15T10:35:16.826" v="4371" actId="20577"/>
          <ac:spMkLst>
            <pc:docMk/>
            <pc:sldMk cId="2008732303" sldId="262"/>
            <ac:spMk id="3" creationId="{C3C29A31-37AD-4792-2D8B-16F42E61EF3F}"/>
          </ac:spMkLst>
        </pc:spChg>
        <pc:picChg chg="add mod">
          <ac:chgData name="Jenna Kiemunki" userId="bd4a5b00-8083-4392-98f4-2dcd820f2826" providerId="ADAL" clId="{7E0D3566-6613-48CA-BC9E-3A4A80EDC228}" dt="2025-01-13T13:42:33.799" v="3653" actId="1076"/>
          <ac:picMkLst>
            <pc:docMk/>
            <pc:sldMk cId="2008732303" sldId="262"/>
            <ac:picMk id="5" creationId="{F57E6DE3-4F97-7A6D-1AED-3D55BA4CBDE2}"/>
          </ac:picMkLst>
        </pc:picChg>
      </pc:sldChg>
      <pc:sldChg chg="addSp modSp mod">
        <pc:chgData name="Jenna Kiemunki" userId="bd4a5b00-8083-4392-98f4-2dcd820f2826" providerId="ADAL" clId="{7E0D3566-6613-48CA-BC9E-3A4A80EDC228}" dt="2025-01-15T10:45:30.479" v="4423" actId="1076"/>
        <pc:sldMkLst>
          <pc:docMk/>
          <pc:sldMk cId="3231848123" sldId="263"/>
        </pc:sldMkLst>
        <pc:spChg chg="mod">
          <ac:chgData name="Jenna Kiemunki" userId="bd4a5b00-8083-4392-98f4-2dcd820f2826" providerId="ADAL" clId="{7E0D3566-6613-48CA-BC9E-3A4A80EDC228}" dt="2025-01-15T10:38:47.973" v="4412" actId="20577"/>
          <ac:spMkLst>
            <pc:docMk/>
            <pc:sldMk cId="3231848123" sldId="263"/>
            <ac:spMk id="3" creationId="{2487F55F-D455-5C0B-B6C1-3C4A4C2721EA}"/>
          </ac:spMkLst>
        </pc:spChg>
        <pc:picChg chg="add mod">
          <ac:chgData name="Jenna Kiemunki" userId="bd4a5b00-8083-4392-98f4-2dcd820f2826" providerId="ADAL" clId="{7E0D3566-6613-48CA-BC9E-3A4A80EDC228}" dt="2025-01-15T10:45:30.479" v="4423" actId="1076"/>
          <ac:picMkLst>
            <pc:docMk/>
            <pc:sldMk cId="3231848123" sldId="263"/>
            <ac:picMk id="5" creationId="{5D587C13-BA3A-BB71-9FF1-F546C27236DD}"/>
          </ac:picMkLst>
        </pc:picChg>
      </pc:sldChg>
      <pc:sldChg chg="modSp mod">
        <pc:chgData name="Jenna Kiemunki" userId="bd4a5b00-8083-4392-98f4-2dcd820f2826" providerId="ADAL" clId="{7E0D3566-6613-48CA-BC9E-3A4A80EDC228}" dt="2025-01-15T10:39:14.936" v="4419" actId="20577"/>
        <pc:sldMkLst>
          <pc:docMk/>
          <pc:sldMk cId="3652984156" sldId="265"/>
        </pc:sldMkLst>
        <pc:spChg chg="mod">
          <ac:chgData name="Jenna Kiemunki" userId="bd4a5b00-8083-4392-98f4-2dcd820f2826" providerId="ADAL" clId="{7E0D3566-6613-48CA-BC9E-3A4A80EDC228}" dt="2025-01-15T10:39:14.936" v="4419" actId="20577"/>
          <ac:spMkLst>
            <pc:docMk/>
            <pc:sldMk cId="3652984156" sldId="265"/>
            <ac:spMk id="3" creationId="{303BF3F8-03AA-6B30-4AB3-55A375DC8AB2}"/>
          </ac:spMkLst>
        </pc:spChg>
      </pc:sldChg>
      <pc:sldChg chg="modSp mod">
        <pc:chgData name="Jenna Kiemunki" userId="bd4a5b00-8083-4392-98f4-2dcd820f2826" providerId="ADAL" clId="{7E0D3566-6613-48CA-BC9E-3A4A80EDC228}" dt="2025-01-15T13:41:57.167" v="5098" actId="20577"/>
        <pc:sldMkLst>
          <pc:docMk/>
          <pc:sldMk cId="973779947" sldId="266"/>
        </pc:sldMkLst>
        <pc:spChg chg="mod">
          <ac:chgData name="Jenna Kiemunki" userId="bd4a5b00-8083-4392-98f4-2dcd820f2826" providerId="ADAL" clId="{7E0D3566-6613-48CA-BC9E-3A4A80EDC228}" dt="2025-01-15T13:41:57.167" v="5098" actId="20577"/>
          <ac:spMkLst>
            <pc:docMk/>
            <pc:sldMk cId="973779947" sldId="266"/>
            <ac:spMk id="3" creationId="{98C2284C-76E4-DFA2-2F83-34686E7EAFF1}"/>
          </ac:spMkLst>
        </pc:spChg>
      </pc:sldChg>
      <pc:sldChg chg="modSp mod">
        <pc:chgData name="Jenna Kiemunki" userId="bd4a5b00-8083-4392-98f4-2dcd820f2826" providerId="ADAL" clId="{7E0D3566-6613-48CA-BC9E-3A4A80EDC228}" dt="2025-01-27T21:42:12.447" v="5128" actId="20577"/>
        <pc:sldMkLst>
          <pc:docMk/>
          <pc:sldMk cId="2409885998" sldId="267"/>
        </pc:sldMkLst>
        <pc:spChg chg="mod">
          <ac:chgData name="Jenna Kiemunki" userId="bd4a5b00-8083-4392-98f4-2dcd820f2826" providerId="ADAL" clId="{7E0D3566-6613-48CA-BC9E-3A4A80EDC228}" dt="2025-01-27T21:42:12.447" v="5128" actId="20577"/>
          <ac:spMkLst>
            <pc:docMk/>
            <pc:sldMk cId="2409885998" sldId="267"/>
            <ac:spMk id="3" creationId="{D9233843-1D69-FD99-78FD-846958D9FDE5}"/>
          </ac:spMkLst>
        </pc:spChg>
      </pc:sldChg>
      <pc:sldChg chg="modSp mod">
        <pc:chgData name="Jenna Kiemunki" userId="bd4a5b00-8083-4392-98f4-2dcd820f2826" providerId="ADAL" clId="{7E0D3566-6613-48CA-BC9E-3A4A80EDC228}" dt="2025-01-15T11:12:20.087" v="4927" actId="20577"/>
        <pc:sldMkLst>
          <pc:docMk/>
          <pc:sldMk cId="3683856173" sldId="268"/>
        </pc:sldMkLst>
        <pc:spChg chg="mod">
          <ac:chgData name="Jenna Kiemunki" userId="bd4a5b00-8083-4392-98f4-2dcd820f2826" providerId="ADAL" clId="{7E0D3566-6613-48CA-BC9E-3A4A80EDC228}" dt="2025-01-15T11:12:20.087" v="4927" actId="20577"/>
          <ac:spMkLst>
            <pc:docMk/>
            <pc:sldMk cId="3683856173" sldId="268"/>
            <ac:spMk id="3" creationId="{708ADD71-EC67-5E87-7C45-3B24B0B00B94}"/>
          </ac:spMkLst>
        </pc:spChg>
      </pc:sldChg>
      <pc:sldChg chg="modSp mod">
        <pc:chgData name="Jenna Kiemunki" userId="bd4a5b00-8083-4392-98f4-2dcd820f2826" providerId="ADAL" clId="{7E0D3566-6613-48CA-BC9E-3A4A80EDC228}" dt="2025-01-15T11:14:38.562" v="4937" actId="114"/>
        <pc:sldMkLst>
          <pc:docMk/>
          <pc:sldMk cId="3245304814" sldId="269"/>
        </pc:sldMkLst>
        <pc:spChg chg="mod">
          <ac:chgData name="Jenna Kiemunki" userId="bd4a5b00-8083-4392-98f4-2dcd820f2826" providerId="ADAL" clId="{7E0D3566-6613-48CA-BC9E-3A4A80EDC228}" dt="2025-01-15T11:14:38.562" v="4937" actId="114"/>
          <ac:spMkLst>
            <pc:docMk/>
            <pc:sldMk cId="3245304814" sldId="269"/>
            <ac:spMk id="3" creationId="{BD01013F-D7E9-EB5F-96DC-CAD1DD55483A}"/>
          </ac:spMkLst>
        </pc:spChg>
      </pc:sldChg>
      <pc:sldChg chg="modSp mod">
        <pc:chgData name="Jenna Kiemunki" userId="bd4a5b00-8083-4392-98f4-2dcd820f2826" providerId="ADAL" clId="{7E0D3566-6613-48CA-BC9E-3A4A80EDC228}" dt="2025-01-14T06:44:29.693" v="4014" actId="20577"/>
        <pc:sldMkLst>
          <pc:docMk/>
          <pc:sldMk cId="1813820139" sldId="270"/>
        </pc:sldMkLst>
        <pc:spChg chg="mod">
          <ac:chgData name="Jenna Kiemunki" userId="bd4a5b00-8083-4392-98f4-2dcd820f2826" providerId="ADAL" clId="{7E0D3566-6613-48CA-BC9E-3A4A80EDC228}" dt="2025-01-14T06:44:29.693" v="4014" actId="20577"/>
          <ac:spMkLst>
            <pc:docMk/>
            <pc:sldMk cId="1813820139" sldId="270"/>
            <ac:spMk id="3" creationId="{18F5D629-A937-F255-E415-EFBE574C2B42}"/>
          </ac:spMkLst>
        </pc:spChg>
      </pc:sldChg>
      <pc:sldChg chg="modSp mod">
        <pc:chgData name="Jenna Kiemunki" userId="bd4a5b00-8083-4392-98f4-2dcd820f2826" providerId="ADAL" clId="{7E0D3566-6613-48CA-BC9E-3A4A80EDC228}" dt="2025-01-15T11:19:13.684" v="4979" actId="20577"/>
        <pc:sldMkLst>
          <pc:docMk/>
          <pc:sldMk cId="4083450416" sldId="271"/>
        </pc:sldMkLst>
        <pc:spChg chg="mod">
          <ac:chgData name="Jenna Kiemunki" userId="bd4a5b00-8083-4392-98f4-2dcd820f2826" providerId="ADAL" clId="{7E0D3566-6613-48CA-BC9E-3A4A80EDC228}" dt="2025-01-15T11:19:13.684" v="4979" actId="20577"/>
          <ac:spMkLst>
            <pc:docMk/>
            <pc:sldMk cId="4083450416" sldId="271"/>
            <ac:spMk id="3" creationId="{D7AC9F72-A299-30D4-512B-013631046E92}"/>
          </ac:spMkLst>
        </pc:spChg>
      </pc:sldChg>
      <pc:sldChg chg="modSp mod">
        <pc:chgData name="Jenna Kiemunki" userId="bd4a5b00-8083-4392-98f4-2dcd820f2826" providerId="ADAL" clId="{7E0D3566-6613-48CA-BC9E-3A4A80EDC228}" dt="2025-01-15T11:18:19.325" v="4962" actId="208"/>
        <pc:sldMkLst>
          <pc:docMk/>
          <pc:sldMk cId="2542467332" sldId="272"/>
        </pc:sldMkLst>
        <pc:spChg chg="mod">
          <ac:chgData name="Jenna Kiemunki" userId="bd4a5b00-8083-4392-98f4-2dcd820f2826" providerId="ADAL" clId="{7E0D3566-6613-48CA-BC9E-3A4A80EDC228}" dt="2025-01-15T11:18:19.325" v="4962" actId="208"/>
          <ac:spMkLst>
            <pc:docMk/>
            <pc:sldMk cId="2542467332" sldId="272"/>
            <ac:spMk id="6" creationId="{15F9E448-BE0F-C040-04A0-7C155D51BB71}"/>
          </ac:spMkLst>
        </pc:spChg>
        <pc:spChg chg="mod">
          <ac:chgData name="Jenna Kiemunki" userId="bd4a5b00-8083-4392-98f4-2dcd820f2826" providerId="ADAL" clId="{7E0D3566-6613-48CA-BC9E-3A4A80EDC228}" dt="2025-01-15T11:17:57.579" v="4958" actId="208"/>
          <ac:spMkLst>
            <pc:docMk/>
            <pc:sldMk cId="2542467332" sldId="272"/>
            <ac:spMk id="7" creationId="{CA30B283-0C55-B703-8A12-77A6E6C0DD95}"/>
          </ac:spMkLst>
        </pc:spChg>
        <pc:spChg chg="mod">
          <ac:chgData name="Jenna Kiemunki" userId="bd4a5b00-8083-4392-98f4-2dcd820f2826" providerId="ADAL" clId="{7E0D3566-6613-48CA-BC9E-3A4A80EDC228}" dt="2025-01-15T11:18:15.093" v="4961" actId="208"/>
          <ac:spMkLst>
            <pc:docMk/>
            <pc:sldMk cId="2542467332" sldId="272"/>
            <ac:spMk id="9" creationId="{E12D55E4-C5E8-A775-54B3-85049C14A247}"/>
          </ac:spMkLst>
        </pc:spChg>
        <pc:graphicFrameChg chg="mod">
          <ac:chgData name="Jenna Kiemunki" userId="bd4a5b00-8083-4392-98f4-2dcd820f2826" providerId="ADAL" clId="{7E0D3566-6613-48CA-BC9E-3A4A80EDC228}" dt="2025-01-15T11:17:13.439" v="4955" actId="14100"/>
          <ac:graphicFrameMkLst>
            <pc:docMk/>
            <pc:sldMk cId="2542467332" sldId="272"/>
            <ac:graphicFrameMk id="5" creationId="{7E85B5B2-33C3-359D-C2EF-FB173268B142}"/>
          </ac:graphicFrameMkLst>
        </pc:graphicFrameChg>
      </pc:sldChg>
      <pc:sldChg chg="addSp delSp modSp mod setBg setClrOvrMap">
        <pc:chgData name="Jenna Kiemunki" userId="bd4a5b00-8083-4392-98f4-2dcd820f2826" providerId="ADAL" clId="{7E0D3566-6613-48CA-BC9E-3A4A80EDC228}" dt="2025-01-13T13:44:25.389" v="3661" actId="26606"/>
        <pc:sldMkLst>
          <pc:docMk/>
          <pc:sldMk cId="3161348518" sldId="273"/>
        </pc:sldMkLst>
        <pc:spChg chg="mod">
          <ac:chgData name="Jenna Kiemunki" userId="bd4a5b00-8083-4392-98f4-2dcd820f2826" providerId="ADAL" clId="{7E0D3566-6613-48CA-BC9E-3A4A80EDC228}" dt="2025-01-13T13:44:25.389" v="3661" actId="26606"/>
          <ac:spMkLst>
            <pc:docMk/>
            <pc:sldMk cId="3161348518" sldId="273"/>
            <ac:spMk id="2" creationId="{A14C541A-43FA-D3CB-9A8E-38893AB39616}"/>
          </ac:spMkLst>
        </pc:spChg>
        <pc:spChg chg="add">
          <ac:chgData name="Jenna Kiemunki" userId="bd4a5b00-8083-4392-98f4-2dcd820f2826" providerId="ADAL" clId="{7E0D3566-6613-48CA-BC9E-3A4A80EDC228}" dt="2025-01-13T13:44:25.389" v="3661" actId="26606"/>
          <ac:spMkLst>
            <pc:docMk/>
            <pc:sldMk cId="3161348518" sldId="273"/>
            <ac:spMk id="21" creationId="{BD976C13-68E6-4E25-B13E-FC3A2D3F66E3}"/>
          </ac:spMkLst>
        </pc:spChg>
        <pc:spChg chg="add">
          <ac:chgData name="Jenna Kiemunki" userId="bd4a5b00-8083-4392-98f4-2dcd820f2826" providerId="ADAL" clId="{7E0D3566-6613-48CA-BC9E-3A4A80EDC228}" dt="2025-01-13T13:44:25.389" v="3661" actId="26606"/>
          <ac:spMkLst>
            <pc:docMk/>
            <pc:sldMk cId="3161348518" sldId="273"/>
            <ac:spMk id="23" creationId="{E2FE3A7B-DDFF-4F81-8AAE-11D96D138C0D}"/>
          </ac:spMkLst>
        </pc:spChg>
        <pc:spChg chg="add">
          <ac:chgData name="Jenna Kiemunki" userId="bd4a5b00-8083-4392-98f4-2dcd820f2826" providerId="ADAL" clId="{7E0D3566-6613-48CA-BC9E-3A4A80EDC228}" dt="2025-01-13T13:44:25.389" v="3661" actId="26606"/>
          <ac:spMkLst>
            <pc:docMk/>
            <pc:sldMk cId="3161348518" sldId="273"/>
            <ac:spMk id="25" creationId="{69825ADD-F95C-4747-9B41-5DB21C28E6D2}"/>
          </ac:spMkLst>
        </pc:spChg>
        <pc:spChg chg="add">
          <ac:chgData name="Jenna Kiemunki" userId="bd4a5b00-8083-4392-98f4-2dcd820f2826" providerId="ADAL" clId="{7E0D3566-6613-48CA-BC9E-3A4A80EDC228}" dt="2025-01-13T13:44:25.389" v="3661" actId="26606"/>
          <ac:spMkLst>
            <pc:docMk/>
            <pc:sldMk cId="3161348518" sldId="273"/>
            <ac:spMk id="27" creationId="{86791A8E-B2BA-467D-BB87-8CFBFB13AF9F}"/>
          </ac:spMkLst>
        </pc:spChg>
      </pc:sldChg>
      <pc:sldChg chg="addSp delSp modSp new mod setBg setClrOvrMap">
        <pc:chgData name="Jenna Kiemunki" userId="bd4a5b00-8083-4392-98f4-2dcd820f2826" providerId="ADAL" clId="{7E0D3566-6613-48CA-BC9E-3A4A80EDC228}" dt="2025-01-15T10:57:50.959" v="4633" actId="27636"/>
        <pc:sldMkLst>
          <pc:docMk/>
          <pc:sldMk cId="1734563294" sldId="274"/>
        </pc:sldMkLst>
        <pc:spChg chg="mod">
          <ac:chgData name="Jenna Kiemunki" userId="bd4a5b00-8083-4392-98f4-2dcd820f2826" providerId="ADAL" clId="{7E0D3566-6613-48CA-BC9E-3A4A80EDC228}" dt="2025-01-15T10:55:34.623" v="4620" actId="26606"/>
          <ac:spMkLst>
            <pc:docMk/>
            <pc:sldMk cId="1734563294" sldId="274"/>
            <ac:spMk id="2" creationId="{9601A0A3-8075-1C5F-C168-A2E16E0114AA}"/>
          </ac:spMkLst>
        </pc:spChg>
        <pc:spChg chg="mod">
          <ac:chgData name="Jenna Kiemunki" userId="bd4a5b00-8083-4392-98f4-2dcd820f2826" providerId="ADAL" clId="{7E0D3566-6613-48CA-BC9E-3A4A80EDC228}" dt="2025-01-15T10:57:50.959" v="4633" actId="27636"/>
          <ac:spMkLst>
            <pc:docMk/>
            <pc:sldMk cId="1734563294" sldId="274"/>
            <ac:spMk id="3" creationId="{2ACFBDBA-C160-A881-C9F9-089FB9CA9BEC}"/>
          </ac:spMkLst>
        </pc:spChg>
        <pc:spChg chg="add">
          <ac:chgData name="Jenna Kiemunki" userId="bd4a5b00-8083-4392-98f4-2dcd820f2826" providerId="ADAL" clId="{7E0D3566-6613-48CA-BC9E-3A4A80EDC228}" dt="2025-01-15T10:55:34.623" v="4620" actId="26606"/>
          <ac:spMkLst>
            <pc:docMk/>
            <pc:sldMk cId="1734563294" sldId="274"/>
            <ac:spMk id="25" creationId="{8E7CFAA6-1DBB-43B0-BD82-2FB83CF4E4A4}"/>
          </ac:spMkLst>
        </pc:spChg>
        <pc:cxnChg chg="add">
          <ac:chgData name="Jenna Kiemunki" userId="bd4a5b00-8083-4392-98f4-2dcd820f2826" providerId="ADAL" clId="{7E0D3566-6613-48CA-BC9E-3A4A80EDC228}" dt="2025-01-15T10:55:34.623" v="4620" actId="26606"/>
          <ac:cxnSpMkLst>
            <pc:docMk/>
            <pc:sldMk cId="1734563294" sldId="274"/>
            <ac:cxnSpMk id="27" creationId="{9E13708B-D2E3-41E3-BD49-F910056473ED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586BF-6C37-4F41-99FD-2EA1291933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1348F57-D84E-4F21-A978-81ED6CEEEB6C}">
      <dgm:prSet phldrT="[Teksti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dirty="0"/>
            <a:t>Veitsi pysyy kädessä</a:t>
          </a:r>
        </a:p>
      </dgm:t>
    </dgm:pt>
    <dgm:pt modelId="{3F25F992-B929-413A-9F12-03AD9C09CB08}" type="parTrans" cxnId="{B59C0C45-0E1F-42D9-BA59-FD9DC2F12918}">
      <dgm:prSet/>
      <dgm:spPr/>
      <dgm:t>
        <a:bodyPr/>
        <a:lstStyle/>
        <a:p>
          <a:endParaRPr lang="fi-FI"/>
        </a:p>
      </dgm:t>
    </dgm:pt>
    <dgm:pt modelId="{5743936C-A92D-4D84-9519-B2B197BEC39A}" type="sibTrans" cxnId="{B59C0C45-0E1F-42D9-BA59-FD9DC2F12918}">
      <dgm:prSet/>
      <dgm:spPr/>
      <dgm:t>
        <a:bodyPr/>
        <a:lstStyle/>
        <a:p>
          <a:endParaRPr lang="fi-FI"/>
        </a:p>
      </dgm:t>
    </dgm:pt>
    <dgm:pt modelId="{98D7CFAE-9F7C-4CC5-812E-85532A0563B8}">
      <dgm:prSet phldrT="[Teksti]"/>
      <dgm:spPr/>
      <dgm:t>
        <a:bodyPr/>
        <a:lstStyle/>
        <a:p>
          <a:r>
            <a:rPr lang="fi-FI" dirty="0"/>
            <a:t>Myy leikkuuosaamista</a:t>
          </a:r>
        </a:p>
      </dgm:t>
    </dgm:pt>
    <dgm:pt modelId="{EEED2957-ABB5-4B13-8F80-0809DFEB5ACB}" type="parTrans" cxnId="{BDC0B60D-D869-45CF-90FD-39B1354392DB}">
      <dgm:prSet/>
      <dgm:spPr/>
      <dgm:t>
        <a:bodyPr/>
        <a:lstStyle/>
        <a:p>
          <a:endParaRPr lang="fi-FI"/>
        </a:p>
      </dgm:t>
    </dgm:pt>
    <dgm:pt modelId="{30358775-C143-4DB1-B505-E957B97D46E1}" type="sibTrans" cxnId="{BDC0B60D-D869-45CF-90FD-39B1354392DB}">
      <dgm:prSet/>
      <dgm:spPr/>
      <dgm:t>
        <a:bodyPr/>
        <a:lstStyle/>
        <a:p>
          <a:endParaRPr lang="fi-FI"/>
        </a:p>
      </dgm:t>
    </dgm:pt>
    <dgm:pt modelId="{1C077E72-3E04-44E3-8902-990FEB22E719}">
      <dgm:prSet phldrT="[Teksti]"/>
      <dgm:spPr/>
      <dgm:t>
        <a:bodyPr/>
        <a:lstStyle/>
        <a:p>
          <a:r>
            <a:rPr lang="fi-FI" dirty="0"/>
            <a:t>Töihin leikkaamoon</a:t>
          </a:r>
        </a:p>
      </dgm:t>
    </dgm:pt>
    <dgm:pt modelId="{4C6BA288-5CF2-4742-8888-D1A68BCEF047}" type="parTrans" cxnId="{934E888A-1EB2-45E4-B309-AE6C72C21EAC}">
      <dgm:prSet/>
      <dgm:spPr/>
      <dgm:t>
        <a:bodyPr/>
        <a:lstStyle/>
        <a:p>
          <a:endParaRPr lang="fi-FI"/>
        </a:p>
      </dgm:t>
    </dgm:pt>
    <dgm:pt modelId="{CB58ECBB-2E3C-4EE4-829A-CA5D87611858}" type="sibTrans" cxnId="{934E888A-1EB2-45E4-B309-AE6C72C21EAC}">
      <dgm:prSet/>
      <dgm:spPr/>
      <dgm:t>
        <a:bodyPr/>
        <a:lstStyle/>
        <a:p>
          <a:endParaRPr lang="fi-FI"/>
        </a:p>
      </dgm:t>
    </dgm:pt>
    <dgm:pt modelId="{CE55ABCA-5DCC-4C15-A000-83F8AAE48B30}">
      <dgm:prSet phldrT="[Teksti]"/>
      <dgm:spPr/>
      <dgm:t>
        <a:bodyPr/>
        <a:lstStyle/>
        <a:p>
          <a:r>
            <a:rPr lang="fi-FI" dirty="0"/>
            <a:t>Osta muilta leikattavaksi</a:t>
          </a:r>
        </a:p>
      </dgm:t>
    </dgm:pt>
    <dgm:pt modelId="{82A6569E-A148-4FB0-B34A-EACA9E4B89A2}" type="parTrans" cxnId="{CD67B372-4D6F-42EE-A6C8-3AE4AFEA24F2}">
      <dgm:prSet/>
      <dgm:spPr/>
      <dgm:t>
        <a:bodyPr/>
        <a:lstStyle/>
        <a:p>
          <a:endParaRPr lang="fi-FI"/>
        </a:p>
      </dgm:t>
    </dgm:pt>
    <dgm:pt modelId="{DD44F41A-A795-45C4-A14F-3F9BE4EAADDC}" type="sibTrans" cxnId="{CD67B372-4D6F-42EE-A6C8-3AE4AFEA24F2}">
      <dgm:prSet/>
      <dgm:spPr/>
      <dgm:t>
        <a:bodyPr/>
        <a:lstStyle/>
        <a:p>
          <a:endParaRPr lang="fi-FI"/>
        </a:p>
      </dgm:t>
    </dgm:pt>
    <dgm:pt modelId="{B7180F33-4F3E-4B35-A2E1-EF0A211B7C97}">
      <dgm:prSet phldrT="[Teksti]"/>
      <dgm:spPr/>
      <dgm:t>
        <a:bodyPr/>
        <a:lstStyle/>
        <a:p>
          <a:r>
            <a:rPr lang="fi-FI" dirty="0"/>
            <a:t>Jalosta tuotteita</a:t>
          </a:r>
        </a:p>
      </dgm:t>
    </dgm:pt>
    <dgm:pt modelId="{B68C2B4A-1C0D-4C05-BDF8-BEF5E4AE0AE3}" type="parTrans" cxnId="{B648BEF8-06ED-475A-A364-348E014DD499}">
      <dgm:prSet/>
      <dgm:spPr/>
      <dgm:t>
        <a:bodyPr/>
        <a:lstStyle/>
        <a:p>
          <a:endParaRPr lang="fi-FI"/>
        </a:p>
      </dgm:t>
    </dgm:pt>
    <dgm:pt modelId="{DC9DA2AF-55B5-4775-BFD5-68CE83D89BD2}" type="sibTrans" cxnId="{B648BEF8-06ED-475A-A364-348E014DD499}">
      <dgm:prSet/>
      <dgm:spPr/>
      <dgm:t>
        <a:bodyPr/>
        <a:lstStyle/>
        <a:p>
          <a:endParaRPr lang="fi-FI"/>
        </a:p>
      </dgm:t>
    </dgm:pt>
    <dgm:pt modelId="{D7449F2E-172F-40AA-8FAD-35A5BCF16EFB}" type="pres">
      <dgm:prSet presAssocID="{B45586BF-6C37-4F41-99FD-2EA1291933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BB6361-E5A6-41F3-976F-7A361335AA72}" type="pres">
      <dgm:prSet presAssocID="{C1348F57-D84E-4F21-A978-81ED6CEEEB6C}" presName="hierRoot1" presStyleCnt="0">
        <dgm:presLayoutVars>
          <dgm:hierBranch val="hang"/>
        </dgm:presLayoutVars>
      </dgm:prSet>
      <dgm:spPr/>
    </dgm:pt>
    <dgm:pt modelId="{AA3933D7-3B28-48B0-A5B8-B12296856EAB}" type="pres">
      <dgm:prSet presAssocID="{C1348F57-D84E-4F21-A978-81ED6CEEEB6C}" presName="rootComposite1" presStyleCnt="0"/>
      <dgm:spPr/>
    </dgm:pt>
    <dgm:pt modelId="{5D253E14-348D-43BB-B009-E468BBF774DC}" type="pres">
      <dgm:prSet presAssocID="{C1348F57-D84E-4F21-A978-81ED6CEEEB6C}" presName="rootText1" presStyleLbl="node0" presStyleIdx="0" presStyleCnt="1" custScaleX="172593" custScaleY="116776">
        <dgm:presLayoutVars>
          <dgm:chPref val="3"/>
        </dgm:presLayoutVars>
      </dgm:prSet>
      <dgm:spPr/>
    </dgm:pt>
    <dgm:pt modelId="{421607BE-FFC9-4B57-B9A8-AFDBB0EB968B}" type="pres">
      <dgm:prSet presAssocID="{C1348F57-D84E-4F21-A978-81ED6CEEEB6C}" presName="rootConnector1" presStyleLbl="node1" presStyleIdx="0" presStyleCnt="0"/>
      <dgm:spPr/>
    </dgm:pt>
    <dgm:pt modelId="{FF760EBE-51E6-46AC-A0DC-1FEABA9A2057}" type="pres">
      <dgm:prSet presAssocID="{C1348F57-D84E-4F21-A978-81ED6CEEEB6C}" presName="hierChild2" presStyleCnt="0"/>
      <dgm:spPr/>
    </dgm:pt>
    <dgm:pt modelId="{ADC24E39-A6C1-424C-878A-15340031398E}" type="pres">
      <dgm:prSet presAssocID="{EEED2957-ABB5-4B13-8F80-0809DFEB5ACB}" presName="Name48" presStyleLbl="parChTrans1D2" presStyleIdx="0" presStyleCnt="2"/>
      <dgm:spPr/>
    </dgm:pt>
    <dgm:pt modelId="{BCABB90D-1E99-4BC1-91F3-544F8AE1ACE5}" type="pres">
      <dgm:prSet presAssocID="{98D7CFAE-9F7C-4CC5-812E-85532A0563B8}" presName="hierRoot2" presStyleCnt="0">
        <dgm:presLayoutVars>
          <dgm:hierBranch val="init"/>
        </dgm:presLayoutVars>
      </dgm:prSet>
      <dgm:spPr/>
    </dgm:pt>
    <dgm:pt modelId="{B4111BDF-5CFE-42C9-8BA3-C51D633DEED1}" type="pres">
      <dgm:prSet presAssocID="{98D7CFAE-9F7C-4CC5-812E-85532A0563B8}" presName="rootComposite" presStyleCnt="0"/>
      <dgm:spPr/>
    </dgm:pt>
    <dgm:pt modelId="{2D67FC93-1A75-4E77-90E8-6A9827880557}" type="pres">
      <dgm:prSet presAssocID="{98D7CFAE-9F7C-4CC5-812E-85532A0563B8}" presName="rootText" presStyleLbl="node2" presStyleIdx="0" presStyleCnt="2">
        <dgm:presLayoutVars>
          <dgm:chPref val="3"/>
        </dgm:presLayoutVars>
      </dgm:prSet>
      <dgm:spPr/>
    </dgm:pt>
    <dgm:pt modelId="{9A0D3F55-3C52-4F7F-B752-DE0DF974F3D3}" type="pres">
      <dgm:prSet presAssocID="{98D7CFAE-9F7C-4CC5-812E-85532A0563B8}" presName="rootConnector" presStyleLbl="node2" presStyleIdx="0" presStyleCnt="2"/>
      <dgm:spPr/>
    </dgm:pt>
    <dgm:pt modelId="{D34CD467-FB22-424A-AB01-086B4FBF2EF3}" type="pres">
      <dgm:prSet presAssocID="{98D7CFAE-9F7C-4CC5-812E-85532A0563B8}" presName="hierChild4" presStyleCnt="0"/>
      <dgm:spPr/>
    </dgm:pt>
    <dgm:pt modelId="{FB51DB36-9705-4E75-B74F-93B56A29761D}" type="pres">
      <dgm:prSet presAssocID="{4C6BA288-5CF2-4742-8888-D1A68BCEF047}" presName="Name37" presStyleLbl="parChTrans1D3" presStyleIdx="0" presStyleCnt="2"/>
      <dgm:spPr/>
    </dgm:pt>
    <dgm:pt modelId="{8E234BF4-5403-4DA2-B477-46443BE78F7A}" type="pres">
      <dgm:prSet presAssocID="{1C077E72-3E04-44E3-8902-990FEB22E719}" presName="hierRoot2" presStyleCnt="0">
        <dgm:presLayoutVars>
          <dgm:hierBranch val="init"/>
        </dgm:presLayoutVars>
      </dgm:prSet>
      <dgm:spPr/>
    </dgm:pt>
    <dgm:pt modelId="{37DA9727-59DF-40F4-BEB0-8D97351C7DED}" type="pres">
      <dgm:prSet presAssocID="{1C077E72-3E04-44E3-8902-990FEB22E719}" presName="rootComposite" presStyleCnt="0"/>
      <dgm:spPr/>
    </dgm:pt>
    <dgm:pt modelId="{9845D71D-0FAE-42E4-A753-571966A16DE3}" type="pres">
      <dgm:prSet presAssocID="{1C077E72-3E04-44E3-8902-990FEB22E719}" presName="rootText" presStyleLbl="node3" presStyleIdx="0" presStyleCnt="2">
        <dgm:presLayoutVars>
          <dgm:chPref val="3"/>
        </dgm:presLayoutVars>
      </dgm:prSet>
      <dgm:spPr/>
    </dgm:pt>
    <dgm:pt modelId="{6C41DE95-0497-473E-9E7B-33650C17705B}" type="pres">
      <dgm:prSet presAssocID="{1C077E72-3E04-44E3-8902-990FEB22E719}" presName="rootConnector" presStyleLbl="node3" presStyleIdx="0" presStyleCnt="2"/>
      <dgm:spPr/>
    </dgm:pt>
    <dgm:pt modelId="{2DFCE1D1-4DB8-4251-95B7-EEC5D26F523B}" type="pres">
      <dgm:prSet presAssocID="{1C077E72-3E04-44E3-8902-990FEB22E719}" presName="hierChild4" presStyleCnt="0"/>
      <dgm:spPr/>
    </dgm:pt>
    <dgm:pt modelId="{5478E77C-FB0E-4E3B-B888-7FC40CF94C51}" type="pres">
      <dgm:prSet presAssocID="{1C077E72-3E04-44E3-8902-990FEB22E719}" presName="hierChild5" presStyleCnt="0"/>
      <dgm:spPr/>
    </dgm:pt>
    <dgm:pt modelId="{45F93ADF-98F5-4FD1-AA6D-DB38C5C3FD7C}" type="pres">
      <dgm:prSet presAssocID="{98D7CFAE-9F7C-4CC5-812E-85532A0563B8}" presName="hierChild5" presStyleCnt="0"/>
      <dgm:spPr/>
    </dgm:pt>
    <dgm:pt modelId="{326A8CF1-2F9F-4214-BF09-F5723D651A6D}" type="pres">
      <dgm:prSet presAssocID="{82A6569E-A148-4FB0-B34A-EACA9E4B89A2}" presName="Name48" presStyleLbl="parChTrans1D2" presStyleIdx="1" presStyleCnt="2"/>
      <dgm:spPr/>
    </dgm:pt>
    <dgm:pt modelId="{131F0810-A74E-44F9-A369-5130693077B5}" type="pres">
      <dgm:prSet presAssocID="{CE55ABCA-5DCC-4C15-A000-83F8AAE48B30}" presName="hierRoot2" presStyleCnt="0">
        <dgm:presLayoutVars>
          <dgm:hierBranch val="init"/>
        </dgm:presLayoutVars>
      </dgm:prSet>
      <dgm:spPr/>
    </dgm:pt>
    <dgm:pt modelId="{565A9234-69C6-4E92-BF18-3E4C65AF8F1B}" type="pres">
      <dgm:prSet presAssocID="{CE55ABCA-5DCC-4C15-A000-83F8AAE48B30}" presName="rootComposite" presStyleCnt="0"/>
      <dgm:spPr/>
    </dgm:pt>
    <dgm:pt modelId="{A4291577-5CA7-4C39-844A-82263F0101B8}" type="pres">
      <dgm:prSet presAssocID="{CE55ABCA-5DCC-4C15-A000-83F8AAE48B30}" presName="rootText" presStyleLbl="node2" presStyleIdx="1" presStyleCnt="2">
        <dgm:presLayoutVars>
          <dgm:chPref val="3"/>
        </dgm:presLayoutVars>
      </dgm:prSet>
      <dgm:spPr/>
    </dgm:pt>
    <dgm:pt modelId="{EAF05F2A-74BA-4FA9-A3AB-F20CDE63F488}" type="pres">
      <dgm:prSet presAssocID="{CE55ABCA-5DCC-4C15-A000-83F8AAE48B30}" presName="rootConnector" presStyleLbl="node2" presStyleIdx="1" presStyleCnt="2"/>
      <dgm:spPr/>
    </dgm:pt>
    <dgm:pt modelId="{16B1EA8B-C4A5-483F-B5E2-A92D1CB5EF64}" type="pres">
      <dgm:prSet presAssocID="{CE55ABCA-5DCC-4C15-A000-83F8AAE48B30}" presName="hierChild4" presStyleCnt="0"/>
      <dgm:spPr/>
    </dgm:pt>
    <dgm:pt modelId="{51787AFF-B34A-48A4-9CC1-4C1E8C9054B3}" type="pres">
      <dgm:prSet presAssocID="{B68C2B4A-1C0D-4C05-BDF8-BEF5E4AE0AE3}" presName="Name37" presStyleLbl="parChTrans1D3" presStyleIdx="1" presStyleCnt="2"/>
      <dgm:spPr/>
    </dgm:pt>
    <dgm:pt modelId="{0F424C24-C806-48CE-8E01-09EEF5DACE99}" type="pres">
      <dgm:prSet presAssocID="{B7180F33-4F3E-4B35-A2E1-EF0A211B7C97}" presName="hierRoot2" presStyleCnt="0">
        <dgm:presLayoutVars>
          <dgm:hierBranch val="init"/>
        </dgm:presLayoutVars>
      </dgm:prSet>
      <dgm:spPr/>
    </dgm:pt>
    <dgm:pt modelId="{FAB2DF40-E10E-4C58-AD37-FF17B7549224}" type="pres">
      <dgm:prSet presAssocID="{B7180F33-4F3E-4B35-A2E1-EF0A211B7C97}" presName="rootComposite" presStyleCnt="0"/>
      <dgm:spPr/>
    </dgm:pt>
    <dgm:pt modelId="{029E8070-4D81-4DD7-B53B-A2F64CE54783}" type="pres">
      <dgm:prSet presAssocID="{B7180F33-4F3E-4B35-A2E1-EF0A211B7C97}" presName="rootText" presStyleLbl="node3" presStyleIdx="1" presStyleCnt="2">
        <dgm:presLayoutVars>
          <dgm:chPref val="3"/>
        </dgm:presLayoutVars>
      </dgm:prSet>
      <dgm:spPr/>
    </dgm:pt>
    <dgm:pt modelId="{5C033155-8FE6-4041-9872-DDF8B0944AF6}" type="pres">
      <dgm:prSet presAssocID="{B7180F33-4F3E-4B35-A2E1-EF0A211B7C97}" presName="rootConnector" presStyleLbl="node3" presStyleIdx="1" presStyleCnt="2"/>
      <dgm:spPr/>
    </dgm:pt>
    <dgm:pt modelId="{B80D498E-E89B-4388-BA7E-F7D4D00ADB64}" type="pres">
      <dgm:prSet presAssocID="{B7180F33-4F3E-4B35-A2E1-EF0A211B7C97}" presName="hierChild4" presStyleCnt="0"/>
      <dgm:spPr/>
    </dgm:pt>
    <dgm:pt modelId="{0DCE39CF-FB6A-4A8B-8EA6-CF8981C1797F}" type="pres">
      <dgm:prSet presAssocID="{B7180F33-4F3E-4B35-A2E1-EF0A211B7C97}" presName="hierChild5" presStyleCnt="0"/>
      <dgm:spPr/>
    </dgm:pt>
    <dgm:pt modelId="{F1DB168D-F3FD-45EC-90CD-9678636FF1E8}" type="pres">
      <dgm:prSet presAssocID="{CE55ABCA-5DCC-4C15-A000-83F8AAE48B30}" presName="hierChild5" presStyleCnt="0"/>
      <dgm:spPr/>
    </dgm:pt>
    <dgm:pt modelId="{ACCDBFAC-DD4D-4F86-A645-679C4AEB6580}" type="pres">
      <dgm:prSet presAssocID="{C1348F57-D84E-4F21-A978-81ED6CEEEB6C}" presName="hierChild3" presStyleCnt="0"/>
      <dgm:spPr/>
    </dgm:pt>
  </dgm:ptLst>
  <dgm:cxnLst>
    <dgm:cxn modelId="{49ED370A-2036-4D97-8931-62EBC8FE4D9D}" type="presOf" srcId="{98D7CFAE-9F7C-4CC5-812E-85532A0563B8}" destId="{2D67FC93-1A75-4E77-90E8-6A9827880557}" srcOrd="0" destOrd="0" presId="urn:microsoft.com/office/officeart/2005/8/layout/orgChart1"/>
    <dgm:cxn modelId="{BDC0B60D-D869-45CF-90FD-39B1354392DB}" srcId="{C1348F57-D84E-4F21-A978-81ED6CEEEB6C}" destId="{98D7CFAE-9F7C-4CC5-812E-85532A0563B8}" srcOrd="0" destOrd="0" parTransId="{EEED2957-ABB5-4B13-8F80-0809DFEB5ACB}" sibTransId="{30358775-C143-4DB1-B505-E957B97D46E1}"/>
    <dgm:cxn modelId="{2BE22724-C84D-45D2-9DBB-9F0844D46260}" type="presOf" srcId="{98D7CFAE-9F7C-4CC5-812E-85532A0563B8}" destId="{9A0D3F55-3C52-4F7F-B752-DE0DF974F3D3}" srcOrd="1" destOrd="0" presId="urn:microsoft.com/office/officeart/2005/8/layout/orgChart1"/>
    <dgm:cxn modelId="{A970C036-4A4D-4CF4-AC5C-C4A7CF6C7C4F}" type="presOf" srcId="{1C077E72-3E04-44E3-8902-990FEB22E719}" destId="{6C41DE95-0497-473E-9E7B-33650C17705B}" srcOrd="1" destOrd="0" presId="urn:microsoft.com/office/officeart/2005/8/layout/orgChart1"/>
    <dgm:cxn modelId="{41CDF940-F1CE-4B77-B7AD-A205779C337F}" type="presOf" srcId="{82A6569E-A148-4FB0-B34A-EACA9E4B89A2}" destId="{326A8CF1-2F9F-4214-BF09-F5723D651A6D}" srcOrd="0" destOrd="0" presId="urn:microsoft.com/office/officeart/2005/8/layout/orgChart1"/>
    <dgm:cxn modelId="{E70D6B5F-4146-48C8-AA2D-67817E73E769}" type="presOf" srcId="{4C6BA288-5CF2-4742-8888-D1A68BCEF047}" destId="{FB51DB36-9705-4E75-B74F-93B56A29761D}" srcOrd="0" destOrd="0" presId="urn:microsoft.com/office/officeart/2005/8/layout/orgChart1"/>
    <dgm:cxn modelId="{B59C0C45-0E1F-42D9-BA59-FD9DC2F12918}" srcId="{B45586BF-6C37-4F41-99FD-2EA12919337A}" destId="{C1348F57-D84E-4F21-A978-81ED6CEEEB6C}" srcOrd="0" destOrd="0" parTransId="{3F25F992-B929-413A-9F12-03AD9C09CB08}" sibTransId="{5743936C-A92D-4D84-9519-B2B197BEC39A}"/>
    <dgm:cxn modelId="{BF56F96D-1300-47B7-A8B6-2A6F357D87E5}" type="presOf" srcId="{B7180F33-4F3E-4B35-A2E1-EF0A211B7C97}" destId="{5C033155-8FE6-4041-9872-DDF8B0944AF6}" srcOrd="1" destOrd="0" presId="urn:microsoft.com/office/officeart/2005/8/layout/orgChart1"/>
    <dgm:cxn modelId="{CD67B372-4D6F-42EE-A6C8-3AE4AFEA24F2}" srcId="{C1348F57-D84E-4F21-A978-81ED6CEEEB6C}" destId="{CE55ABCA-5DCC-4C15-A000-83F8AAE48B30}" srcOrd="1" destOrd="0" parTransId="{82A6569E-A148-4FB0-B34A-EACA9E4B89A2}" sibTransId="{DD44F41A-A795-45C4-A14F-3F9BE4EAADDC}"/>
    <dgm:cxn modelId="{0BAF6A78-7475-419B-9A9B-72C5B9FC3B7B}" type="presOf" srcId="{C1348F57-D84E-4F21-A978-81ED6CEEEB6C}" destId="{5D253E14-348D-43BB-B009-E468BBF774DC}" srcOrd="0" destOrd="0" presId="urn:microsoft.com/office/officeart/2005/8/layout/orgChart1"/>
    <dgm:cxn modelId="{934E888A-1EB2-45E4-B309-AE6C72C21EAC}" srcId="{98D7CFAE-9F7C-4CC5-812E-85532A0563B8}" destId="{1C077E72-3E04-44E3-8902-990FEB22E719}" srcOrd="0" destOrd="0" parTransId="{4C6BA288-5CF2-4742-8888-D1A68BCEF047}" sibTransId="{CB58ECBB-2E3C-4EE4-829A-CA5D87611858}"/>
    <dgm:cxn modelId="{7714698C-21EA-4312-9601-1BBC08F157FC}" type="presOf" srcId="{CE55ABCA-5DCC-4C15-A000-83F8AAE48B30}" destId="{A4291577-5CA7-4C39-844A-82263F0101B8}" srcOrd="0" destOrd="0" presId="urn:microsoft.com/office/officeart/2005/8/layout/orgChart1"/>
    <dgm:cxn modelId="{F4F3369C-95D6-4DF6-961A-B48DEB90B1DA}" type="presOf" srcId="{B68C2B4A-1C0D-4C05-BDF8-BEF5E4AE0AE3}" destId="{51787AFF-B34A-48A4-9CC1-4C1E8C9054B3}" srcOrd="0" destOrd="0" presId="urn:microsoft.com/office/officeart/2005/8/layout/orgChart1"/>
    <dgm:cxn modelId="{7C274CAB-C107-4D64-A2DD-2E7F95CB4BC2}" type="presOf" srcId="{1C077E72-3E04-44E3-8902-990FEB22E719}" destId="{9845D71D-0FAE-42E4-A753-571966A16DE3}" srcOrd="0" destOrd="0" presId="urn:microsoft.com/office/officeart/2005/8/layout/orgChart1"/>
    <dgm:cxn modelId="{1D4E76C8-9CE9-4BD0-8AAE-87815369B8C5}" type="presOf" srcId="{B7180F33-4F3E-4B35-A2E1-EF0A211B7C97}" destId="{029E8070-4D81-4DD7-B53B-A2F64CE54783}" srcOrd="0" destOrd="0" presId="urn:microsoft.com/office/officeart/2005/8/layout/orgChart1"/>
    <dgm:cxn modelId="{ABBCDDCB-788F-4734-AD81-450D9952B528}" type="presOf" srcId="{B45586BF-6C37-4F41-99FD-2EA12919337A}" destId="{D7449F2E-172F-40AA-8FAD-35A5BCF16EFB}" srcOrd="0" destOrd="0" presId="urn:microsoft.com/office/officeart/2005/8/layout/orgChart1"/>
    <dgm:cxn modelId="{D9E3A2E7-D4A6-45E5-8692-7CC5BF316EE1}" type="presOf" srcId="{CE55ABCA-5DCC-4C15-A000-83F8AAE48B30}" destId="{EAF05F2A-74BA-4FA9-A3AB-F20CDE63F488}" srcOrd="1" destOrd="0" presId="urn:microsoft.com/office/officeart/2005/8/layout/orgChart1"/>
    <dgm:cxn modelId="{B648BEF8-06ED-475A-A364-348E014DD499}" srcId="{CE55ABCA-5DCC-4C15-A000-83F8AAE48B30}" destId="{B7180F33-4F3E-4B35-A2E1-EF0A211B7C97}" srcOrd="0" destOrd="0" parTransId="{B68C2B4A-1C0D-4C05-BDF8-BEF5E4AE0AE3}" sibTransId="{DC9DA2AF-55B5-4775-BFD5-68CE83D89BD2}"/>
    <dgm:cxn modelId="{381657FA-64DE-45FF-A36D-FDE3492C02DA}" type="presOf" srcId="{C1348F57-D84E-4F21-A978-81ED6CEEEB6C}" destId="{421607BE-FFC9-4B57-B9A8-AFDBB0EB968B}" srcOrd="1" destOrd="0" presId="urn:microsoft.com/office/officeart/2005/8/layout/orgChart1"/>
    <dgm:cxn modelId="{3081B7FC-2F10-4645-AAD3-806FD35579C7}" type="presOf" srcId="{EEED2957-ABB5-4B13-8F80-0809DFEB5ACB}" destId="{ADC24E39-A6C1-424C-878A-15340031398E}" srcOrd="0" destOrd="0" presId="urn:microsoft.com/office/officeart/2005/8/layout/orgChart1"/>
    <dgm:cxn modelId="{4C84A9A0-6E17-452B-8B09-2666643B6B7B}" type="presParOf" srcId="{D7449F2E-172F-40AA-8FAD-35A5BCF16EFB}" destId="{F3BB6361-E5A6-41F3-976F-7A361335AA72}" srcOrd="0" destOrd="0" presId="urn:microsoft.com/office/officeart/2005/8/layout/orgChart1"/>
    <dgm:cxn modelId="{EFD21CDB-C4F1-477E-A757-BFF6AD78D4C5}" type="presParOf" srcId="{F3BB6361-E5A6-41F3-976F-7A361335AA72}" destId="{AA3933D7-3B28-48B0-A5B8-B12296856EAB}" srcOrd="0" destOrd="0" presId="urn:microsoft.com/office/officeart/2005/8/layout/orgChart1"/>
    <dgm:cxn modelId="{A5862BBE-8204-43C6-BF2B-344497E353F0}" type="presParOf" srcId="{AA3933D7-3B28-48B0-A5B8-B12296856EAB}" destId="{5D253E14-348D-43BB-B009-E468BBF774DC}" srcOrd="0" destOrd="0" presId="urn:microsoft.com/office/officeart/2005/8/layout/orgChart1"/>
    <dgm:cxn modelId="{CBC46140-C4EA-4054-80C3-BBD92340738E}" type="presParOf" srcId="{AA3933D7-3B28-48B0-A5B8-B12296856EAB}" destId="{421607BE-FFC9-4B57-B9A8-AFDBB0EB968B}" srcOrd="1" destOrd="0" presId="urn:microsoft.com/office/officeart/2005/8/layout/orgChart1"/>
    <dgm:cxn modelId="{C8FAD7FD-58AB-43B4-9AED-56FF1EACBFD1}" type="presParOf" srcId="{F3BB6361-E5A6-41F3-976F-7A361335AA72}" destId="{FF760EBE-51E6-46AC-A0DC-1FEABA9A2057}" srcOrd="1" destOrd="0" presId="urn:microsoft.com/office/officeart/2005/8/layout/orgChart1"/>
    <dgm:cxn modelId="{57AC7E3F-B42B-4B2C-9505-AD2C60CD0959}" type="presParOf" srcId="{FF760EBE-51E6-46AC-A0DC-1FEABA9A2057}" destId="{ADC24E39-A6C1-424C-878A-15340031398E}" srcOrd="0" destOrd="0" presId="urn:microsoft.com/office/officeart/2005/8/layout/orgChart1"/>
    <dgm:cxn modelId="{5DA8BC32-37FE-424C-B2D6-B8913376B183}" type="presParOf" srcId="{FF760EBE-51E6-46AC-A0DC-1FEABA9A2057}" destId="{BCABB90D-1E99-4BC1-91F3-544F8AE1ACE5}" srcOrd="1" destOrd="0" presId="urn:microsoft.com/office/officeart/2005/8/layout/orgChart1"/>
    <dgm:cxn modelId="{A9BC294A-890C-45C3-9B77-0BA9E422F4F2}" type="presParOf" srcId="{BCABB90D-1E99-4BC1-91F3-544F8AE1ACE5}" destId="{B4111BDF-5CFE-42C9-8BA3-C51D633DEED1}" srcOrd="0" destOrd="0" presId="urn:microsoft.com/office/officeart/2005/8/layout/orgChart1"/>
    <dgm:cxn modelId="{E62B025C-716A-439A-8671-6EBE2096B5E9}" type="presParOf" srcId="{B4111BDF-5CFE-42C9-8BA3-C51D633DEED1}" destId="{2D67FC93-1A75-4E77-90E8-6A9827880557}" srcOrd="0" destOrd="0" presId="urn:microsoft.com/office/officeart/2005/8/layout/orgChart1"/>
    <dgm:cxn modelId="{EF5F47B2-D45F-4E56-B6DE-C3960BE2A9D5}" type="presParOf" srcId="{B4111BDF-5CFE-42C9-8BA3-C51D633DEED1}" destId="{9A0D3F55-3C52-4F7F-B752-DE0DF974F3D3}" srcOrd="1" destOrd="0" presId="urn:microsoft.com/office/officeart/2005/8/layout/orgChart1"/>
    <dgm:cxn modelId="{BD87475B-FCD3-47A9-9FA9-A7B9F0F67507}" type="presParOf" srcId="{BCABB90D-1E99-4BC1-91F3-544F8AE1ACE5}" destId="{D34CD467-FB22-424A-AB01-086B4FBF2EF3}" srcOrd="1" destOrd="0" presId="urn:microsoft.com/office/officeart/2005/8/layout/orgChart1"/>
    <dgm:cxn modelId="{1D3687A7-B7CE-4428-B0A1-551384ED6D26}" type="presParOf" srcId="{D34CD467-FB22-424A-AB01-086B4FBF2EF3}" destId="{FB51DB36-9705-4E75-B74F-93B56A29761D}" srcOrd="0" destOrd="0" presId="urn:microsoft.com/office/officeart/2005/8/layout/orgChart1"/>
    <dgm:cxn modelId="{287C0903-117C-4C21-A0C8-9FA5D0DAEA31}" type="presParOf" srcId="{D34CD467-FB22-424A-AB01-086B4FBF2EF3}" destId="{8E234BF4-5403-4DA2-B477-46443BE78F7A}" srcOrd="1" destOrd="0" presId="urn:microsoft.com/office/officeart/2005/8/layout/orgChart1"/>
    <dgm:cxn modelId="{02F5FC26-215D-4398-8855-30A14C53D3AD}" type="presParOf" srcId="{8E234BF4-5403-4DA2-B477-46443BE78F7A}" destId="{37DA9727-59DF-40F4-BEB0-8D97351C7DED}" srcOrd="0" destOrd="0" presId="urn:microsoft.com/office/officeart/2005/8/layout/orgChart1"/>
    <dgm:cxn modelId="{FBA1C97C-6DA8-46B8-B20E-4149F3F2F141}" type="presParOf" srcId="{37DA9727-59DF-40F4-BEB0-8D97351C7DED}" destId="{9845D71D-0FAE-42E4-A753-571966A16DE3}" srcOrd="0" destOrd="0" presId="urn:microsoft.com/office/officeart/2005/8/layout/orgChart1"/>
    <dgm:cxn modelId="{8395C19C-B116-4097-AC0D-4E7636BBB33E}" type="presParOf" srcId="{37DA9727-59DF-40F4-BEB0-8D97351C7DED}" destId="{6C41DE95-0497-473E-9E7B-33650C17705B}" srcOrd="1" destOrd="0" presId="urn:microsoft.com/office/officeart/2005/8/layout/orgChart1"/>
    <dgm:cxn modelId="{12937C15-5DDD-4F1C-AEA9-0811DF8357D5}" type="presParOf" srcId="{8E234BF4-5403-4DA2-B477-46443BE78F7A}" destId="{2DFCE1D1-4DB8-4251-95B7-EEC5D26F523B}" srcOrd="1" destOrd="0" presId="urn:microsoft.com/office/officeart/2005/8/layout/orgChart1"/>
    <dgm:cxn modelId="{F3CD4321-ED32-4542-912D-253A89C9E23D}" type="presParOf" srcId="{8E234BF4-5403-4DA2-B477-46443BE78F7A}" destId="{5478E77C-FB0E-4E3B-B888-7FC40CF94C51}" srcOrd="2" destOrd="0" presId="urn:microsoft.com/office/officeart/2005/8/layout/orgChart1"/>
    <dgm:cxn modelId="{D3FF9961-D2E9-43B3-AB37-A247059D3147}" type="presParOf" srcId="{BCABB90D-1E99-4BC1-91F3-544F8AE1ACE5}" destId="{45F93ADF-98F5-4FD1-AA6D-DB38C5C3FD7C}" srcOrd="2" destOrd="0" presId="urn:microsoft.com/office/officeart/2005/8/layout/orgChart1"/>
    <dgm:cxn modelId="{BF188B6E-F293-421B-899D-45CE7BF9524C}" type="presParOf" srcId="{FF760EBE-51E6-46AC-A0DC-1FEABA9A2057}" destId="{326A8CF1-2F9F-4214-BF09-F5723D651A6D}" srcOrd="2" destOrd="0" presId="urn:microsoft.com/office/officeart/2005/8/layout/orgChart1"/>
    <dgm:cxn modelId="{400D240E-B232-4096-95EF-4E3DC55F6A41}" type="presParOf" srcId="{FF760EBE-51E6-46AC-A0DC-1FEABA9A2057}" destId="{131F0810-A74E-44F9-A369-5130693077B5}" srcOrd="3" destOrd="0" presId="urn:microsoft.com/office/officeart/2005/8/layout/orgChart1"/>
    <dgm:cxn modelId="{CC8B3741-8D95-4012-B02E-8317BE17C03C}" type="presParOf" srcId="{131F0810-A74E-44F9-A369-5130693077B5}" destId="{565A9234-69C6-4E92-BF18-3E4C65AF8F1B}" srcOrd="0" destOrd="0" presId="urn:microsoft.com/office/officeart/2005/8/layout/orgChart1"/>
    <dgm:cxn modelId="{FE1D7402-E7BC-4FCA-B15B-A6931AC2925C}" type="presParOf" srcId="{565A9234-69C6-4E92-BF18-3E4C65AF8F1B}" destId="{A4291577-5CA7-4C39-844A-82263F0101B8}" srcOrd="0" destOrd="0" presId="urn:microsoft.com/office/officeart/2005/8/layout/orgChart1"/>
    <dgm:cxn modelId="{48383B2A-62AF-4D14-AF55-A31F76883B23}" type="presParOf" srcId="{565A9234-69C6-4E92-BF18-3E4C65AF8F1B}" destId="{EAF05F2A-74BA-4FA9-A3AB-F20CDE63F488}" srcOrd="1" destOrd="0" presId="urn:microsoft.com/office/officeart/2005/8/layout/orgChart1"/>
    <dgm:cxn modelId="{191B0F50-1A54-47FA-BF16-9AC78B074661}" type="presParOf" srcId="{131F0810-A74E-44F9-A369-5130693077B5}" destId="{16B1EA8B-C4A5-483F-B5E2-A92D1CB5EF64}" srcOrd="1" destOrd="0" presId="urn:microsoft.com/office/officeart/2005/8/layout/orgChart1"/>
    <dgm:cxn modelId="{0F170197-BC78-4359-87CD-908092E883EE}" type="presParOf" srcId="{16B1EA8B-C4A5-483F-B5E2-A92D1CB5EF64}" destId="{51787AFF-B34A-48A4-9CC1-4C1E8C9054B3}" srcOrd="0" destOrd="0" presId="urn:microsoft.com/office/officeart/2005/8/layout/orgChart1"/>
    <dgm:cxn modelId="{B73C0D61-F719-402F-B085-57EE29B061EC}" type="presParOf" srcId="{16B1EA8B-C4A5-483F-B5E2-A92D1CB5EF64}" destId="{0F424C24-C806-48CE-8E01-09EEF5DACE99}" srcOrd="1" destOrd="0" presId="urn:microsoft.com/office/officeart/2005/8/layout/orgChart1"/>
    <dgm:cxn modelId="{407871D0-02DC-4B18-B1FB-3099B37372B1}" type="presParOf" srcId="{0F424C24-C806-48CE-8E01-09EEF5DACE99}" destId="{FAB2DF40-E10E-4C58-AD37-FF17B7549224}" srcOrd="0" destOrd="0" presId="urn:microsoft.com/office/officeart/2005/8/layout/orgChart1"/>
    <dgm:cxn modelId="{14DFBB4A-967C-4EFD-B644-44FC2F89B5FC}" type="presParOf" srcId="{FAB2DF40-E10E-4C58-AD37-FF17B7549224}" destId="{029E8070-4D81-4DD7-B53B-A2F64CE54783}" srcOrd="0" destOrd="0" presId="urn:microsoft.com/office/officeart/2005/8/layout/orgChart1"/>
    <dgm:cxn modelId="{F63CC350-0393-4504-A2E5-2B1379AA85B6}" type="presParOf" srcId="{FAB2DF40-E10E-4C58-AD37-FF17B7549224}" destId="{5C033155-8FE6-4041-9872-DDF8B0944AF6}" srcOrd="1" destOrd="0" presId="urn:microsoft.com/office/officeart/2005/8/layout/orgChart1"/>
    <dgm:cxn modelId="{9908F93D-77FF-4EC8-A34C-0D6DB706D292}" type="presParOf" srcId="{0F424C24-C806-48CE-8E01-09EEF5DACE99}" destId="{B80D498E-E89B-4388-BA7E-F7D4D00ADB64}" srcOrd="1" destOrd="0" presId="urn:microsoft.com/office/officeart/2005/8/layout/orgChart1"/>
    <dgm:cxn modelId="{1B0B26EC-82C2-4D6F-B431-DCAA2616D6E3}" type="presParOf" srcId="{0F424C24-C806-48CE-8E01-09EEF5DACE99}" destId="{0DCE39CF-FB6A-4A8B-8EA6-CF8981C1797F}" srcOrd="2" destOrd="0" presId="urn:microsoft.com/office/officeart/2005/8/layout/orgChart1"/>
    <dgm:cxn modelId="{1ABD6D8C-C68B-4923-8D69-FEA17815C3EB}" type="presParOf" srcId="{131F0810-A74E-44F9-A369-5130693077B5}" destId="{F1DB168D-F3FD-45EC-90CD-9678636FF1E8}" srcOrd="2" destOrd="0" presId="urn:microsoft.com/office/officeart/2005/8/layout/orgChart1"/>
    <dgm:cxn modelId="{390B7365-030D-4273-839A-2C500D9D2323}" type="presParOf" srcId="{F3BB6361-E5A6-41F3-976F-7A361335AA72}" destId="{ACCDBFAC-DD4D-4F86-A645-679C4AEB65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74DCD9-F42B-4E50-B2D2-D8AEEFCCEB5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3BC8175-A483-4803-9A8A-093E15A60BAD}">
      <dgm:prSet phldrT="[Teksti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dirty="0"/>
            <a:t>Makuelämyksiä matkailijoille</a:t>
          </a:r>
        </a:p>
      </dgm:t>
    </dgm:pt>
    <dgm:pt modelId="{1FA7D9D4-5825-4724-ADAB-113D764F01B4}" type="parTrans" cxnId="{895915D4-CC25-4073-AD19-B26944DA2B4C}">
      <dgm:prSet/>
      <dgm:spPr/>
      <dgm:t>
        <a:bodyPr/>
        <a:lstStyle/>
        <a:p>
          <a:endParaRPr lang="fi-FI"/>
        </a:p>
      </dgm:t>
    </dgm:pt>
    <dgm:pt modelId="{63AA7418-2735-48DF-B888-9584CF6E4572}" type="sibTrans" cxnId="{895915D4-CC25-4073-AD19-B26944DA2B4C}">
      <dgm:prSet/>
      <dgm:spPr/>
      <dgm:t>
        <a:bodyPr/>
        <a:lstStyle/>
        <a:p>
          <a:endParaRPr lang="fi-FI"/>
        </a:p>
      </dgm:t>
    </dgm:pt>
    <dgm:pt modelId="{989FD5C6-6C41-4488-BB0B-BA2A6615A07C}" type="asst">
      <dgm:prSet phldrT="[Teksti]"/>
      <dgm:spPr/>
      <dgm:t>
        <a:bodyPr/>
        <a:lstStyle/>
        <a:p>
          <a:r>
            <a:rPr lang="fi-FI" dirty="0"/>
            <a:t>Tuotteesta palvelu - elämysruokailu</a:t>
          </a:r>
        </a:p>
      </dgm:t>
    </dgm:pt>
    <dgm:pt modelId="{48C4306E-FFAE-40E7-8DB4-C05A13E7E7F5}" type="parTrans" cxnId="{93C4BFDF-B14E-4DFE-83DF-63F88C0E0B00}">
      <dgm:prSet/>
      <dgm:spPr/>
      <dgm:t>
        <a:bodyPr/>
        <a:lstStyle/>
        <a:p>
          <a:endParaRPr lang="fi-FI"/>
        </a:p>
      </dgm:t>
    </dgm:pt>
    <dgm:pt modelId="{8BB57BD0-6247-4F50-A3D4-999309D4211D}" type="sibTrans" cxnId="{93C4BFDF-B14E-4DFE-83DF-63F88C0E0B00}">
      <dgm:prSet/>
      <dgm:spPr/>
      <dgm:t>
        <a:bodyPr/>
        <a:lstStyle/>
        <a:p>
          <a:endParaRPr lang="fi-FI"/>
        </a:p>
      </dgm:t>
    </dgm:pt>
    <dgm:pt modelId="{71C6F8FB-5AD3-4258-8279-FF2ADE35E36F}">
      <dgm:prSet phldrT="[Teksti]"/>
      <dgm:spPr/>
      <dgm:t>
        <a:bodyPr/>
        <a:lstStyle/>
        <a:p>
          <a:r>
            <a:rPr lang="fi-FI" dirty="0"/>
            <a:t>Lihaa ravintoloihin</a:t>
          </a:r>
        </a:p>
      </dgm:t>
    </dgm:pt>
    <dgm:pt modelId="{C5BE7103-A663-4089-86FB-611F00977026}" type="parTrans" cxnId="{B27D09AA-BD2D-4B75-9B15-C0F66342B248}">
      <dgm:prSet/>
      <dgm:spPr/>
      <dgm:t>
        <a:bodyPr/>
        <a:lstStyle/>
        <a:p>
          <a:endParaRPr lang="fi-FI"/>
        </a:p>
      </dgm:t>
    </dgm:pt>
    <dgm:pt modelId="{AA389826-52D7-47D2-9ED0-845439432B1F}" type="sibTrans" cxnId="{B27D09AA-BD2D-4B75-9B15-C0F66342B248}">
      <dgm:prSet/>
      <dgm:spPr/>
      <dgm:t>
        <a:bodyPr/>
        <a:lstStyle/>
        <a:p>
          <a:endParaRPr lang="fi-FI"/>
        </a:p>
      </dgm:t>
    </dgm:pt>
    <dgm:pt modelId="{BA4EC143-5F11-4FEF-87B4-FF9119A44897}">
      <dgm:prSet phldrT="[Teksti]"/>
      <dgm:spPr/>
      <dgm:t>
        <a:bodyPr/>
        <a:lstStyle/>
        <a:p>
          <a:r>
            <a:rPr lang="fi-FI" dirty="0"/>
            <a:t>lähikauppoihin</a:t>
          </a:r>
        </a:p>
      </dgm:t>
    </dgm:pt>
    <dgm:pt modelId="{B3E89ADB-16F0-4BAA-B16A-61BE12E2146B}" type="parTrans" cxnId="{763E87C4-57E9-4D50-AF48-A7775BE3154C}">
      <dgm:prSet/>
      <dgm:spPr/>
      <dgm:t>
        <a:bodyPr/>
        <a:lstStyle/>
        <a:p>
          <a:endParaRPr lang="fi-FI"/>
        </a:p>
      </dgm:t>
    </dgm:pt>
    <dgm:pt modelId="{03A136A3-6BAB-4B26-9ED9-B01CE782F59C}" type="sibTrans" cxnId="{763E87C4-57E9-4D50-AF48-A7775BE3154C}">
      <dgm:prSet/>
      <dgm:spPr/>
      <dgm:t>
        <a:bodyPr/>
        <a:lstStyle/>
        <a:p>
          <a:endParaRPr lang="fi-FI"/>
        </a:p>
      </dgm:t>
    </dgm:pt>
    <dgm:pt modelId="{732DA60E-399A-4F6D-977F-9A3CC4413736}">
      <dgm:prSet phldrT="[Teksti]"/>
      <dgm:spPr/>
      <dgm:t>
        <a:bodyPr/>
        <a:lstStyle/>
        <a:p>
          <a:r>
            <a:rPr lang="fi-FI" dirty="0"/>
            <a:t>Tilavierailut ja ostomahdollisuus paikan päältä</a:t>
          </a:r>
        </a:p>
      </dgm:t>
    </dgm:pt>
    <dgm:pt modelId="{F236600D-F0E6-4432-BADA-F107E37B26A9}" type="parTrans" cxnId="{AB0ADA1C-A604-4FD9-86EE-3B824C178BEC}">
      <dgm:prSet/>
      <dgm:spPr/>
      <dgm:t>
        <a:bodyPr/>
        <a:lstStyle/>
        <a:p>
          <a:endParaRPr lang="fi-FI"/>
        </a:p>
      </dgm:t>
    </dgm:pt>
    <dgm:pt modelId="{1216EE64-A681-45A5-A60E-56DD2A198A5A}" type="sibTrans" cxnId="{AB0ADA1C-A604-4FD9-86EE-3B824C178BEC}">
      <dgm:prSet/>
      <dgm:spPr/>
      <dgm:t>
        <a:bodyPr/>
        <a:lstStyle/>
        <a:p>
          <a:endParaRPr lang="fi-FI"/>
        </a:p>
      </dgm:t>
    </dgm:pt>
    <dgm:pt modelId="{F3146779-C86E-4DBF-85F7-496F566254D4}" type="pres">
      <dgm:prSet presAssocID="{BF74DCD9-F42B-4E50-B2D2-D8AEEFCCEB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14AADE6-FF1A-4CE1-B0F7-C6BB14768D4C}" type="pres">
      <dgm:prSet presAssocID="{E3BC8175-A483-4803-9A8A-093E15A60BAD}" presName="hierRoot1" presStyleCnt="0">
        <dgm:presLayoutVars>
          <dgm:hierBranch val="hang"/>
        </dgm:presLayoutVars>
      </dgm:prSet>
      <dgm:spPr/>
    </dgm:pt>
    <dgm:pt modelId="{BD28657C-6EAE-469C-B694-C05DB347178E}" type="pres">
      <dgm:prSet presAssocID="{E3BC8175-A483-4803-9A8A-093E15A60BAD}" presName="rootComposite1" presStyleCnt="0"/>
      <dgm:spPr/>
    </dgm:pt>
    <dgm:pt modelId="{0465E70A-60A7-499E-B75C-3A658DCEE229}" type="pres">
      <dgm:prSet presAssocID="{E3BC8175-A483-4803-9A8A-093E15A60BAD}" presName="rootText1" presStyleLbl="node0" presStyleIdx="0" presStyleCnt="1" custScaleX="199190" custScaleY="163854">
        <dgm:presLayoutVars>
          <dgm:chPref val="3"/>
        </dgm:presLayoutVars>
      </dgm:prSet>
      <dgm:spPr/>
    </dgm:pt>
    <dgm:pt modelId="{14340268-ABA2-4D74-8D6E-2F4D1E9DFAB2}" type="pres">
      <dgm:prSet presAssocID="{E3BC8175-A483-4803-9A8A-093E15A60BAD}" presName="rootConnector1" presStyleLbl="node1" presStyleIdx="0" presStyleCnt="0"/>
      <dgm:spPr/>
    </dgm:pt>
    <dgm:pt modelId="{5FFB01E7-7626-4B55-9C81-445885DEE597}" type="pres">
      <dgm:prSet presAssocID="{E3BC8175-A483-4803-9A8A-093E15A60BAD}" presName="hierChild2" presStyleCnt="0"/>
      <dgm:spPr/>
    </dgm:pt>
    <dgm:pt modelId="{35C57A88-88B0-414B-B5F2-A6DDCBBE9265}" type="pres">
      <dgm:prSet presAssocID="{C5BE7103-A663-4089-86FB-611F00977026}" presName="Name48" presStyleLbl="parChTrans1D2" presStyleIdx="0" presStyleCnt="4"/>
      <dgm:spPr/>
    </dgm:pt>
    <dgm:pt modelId="{F70B8206-0C23-481B-B4EB-5040F21C39E8}" type="pres">
      <dgm:prSet presAssocID="{71C6F8FB-5AD3-4258-8279-FF2ADE35E36F}" presName="hierRoot2" presStyleCnt="0">
        <dgm:presLayoutVars>
          <dgm:hierBranch val="init"/>
        </dgm:presLayoutVars>
      </dgm:prSet>
      <dgm:spPr/>
    </dgm:pt>
    <dgm:pt modelId="{27E1145F-4F07-4267-91AF-899F9F631F23}" type="pres">
      <dgm:prSet presAssocID="{71C6F8FB-5AD3-4258-8279-FF2ADE35E36F}" presName="rootComposite" presStyleCnt="0"/>
      <dgm:spPr/>
    </dgm:pt>
    <dgm:pt modelId="{0E8BBE02-386F-4DD2-872F-841A0581289B}" type="pres">
      <dgm:prSet presAssocID="{71C6F8FB-5AD3-4258-8279-FF2ADE35E36F}" presName="rootText" presStyleLbl="node2" presStyleIdx="0" presStyleCnt="3">
        <dgm:presLayoutVars>
          <dgm:chPref val="3"/>
        </dgm:presLayoutVars>
      </dgm:prSet>
      <dgm:spPr/>
    </dgm:pt>
    <dgm:pt modelId="{1DFD735E-699E-4477-B671-619F36A1A745}" type="pres">
      <dgm:prSet presAssocID="{71C6F8FB-5AD3-4258-8279-FF2ADE35E36F}" presName="rootConnector" presStyleLbl="node2" presStyleIdx="0" presStyleCnt="3"/>
      <dgm:spPr/>
    </dgm:pt>
    <dgm:pt modelId="{A0677A73-F8BE-4F56-A8E4-BCCB1D9E35D6}" type="pres">
      <dgm:prSet presAssocID="{71C6F8FB-5AD3-4258-8279-FF2ADE35E36F}" presName="hierChild4" presStyleCnt="0"/>
      <dgm:spPr/>
    </dgm:pt>
    <dgm:pt modelId="{DCD6BB36-49C1-4575-A058-E827EB9076C7}" type="pres">
      <dgm:prSet presAssocID="{71C6F8FB-5AD3-4258-8279-FF2ADE35E36F}" presName="hierChild5" presStyleCnt="0"/>
      <dgm:spPr/>
    </dgm:pt>
    <dgm:pt modelId="{FE3F677A-5A9E-4A96-8EEF-6C1D2B370589}" type="pres">
      <dgm:prSet presAssocID="{B3E89ADB-16F0-4BAA-B16A-61BE12E2146B}" presName="Name48" presStyleLbl="parChTrans1D2" presStyleIdx="1" presStyleCnt="4"/>
      <dgm:spPr/>
    </dgm:pt>
    <dgm:pt modelId="{862FD2C3-BDB1-4ECF-94B4-87D436BCB62B}" type="pres">
      <dgm:prSet presAssocID="{BA4EC143-5F11-4FEF-87B4-FF9119A44897}" presName="hierRoot2" presStyleCnt="0">
        <dgm:presLayoutVars>
          <dgm:hierBranch val="init"/>
        </dgm:presLayoutVars>
      </dgm:prSet>
      <dgm:spPr/>
    </dgm:pt>
    <dgm:pt modelId="{E58CDA1A-873B-457B-B8C6-0586D4CF83DA}" type="pres">
      <dgm:prSet presAssocID="{BA4EC143-5F11-4FEF-87B4-FF9119A44897}" presName="rootComposite" presStyleCnt="0"/>
      <dgm:spPr/>
    </dgm:pt>
    <dgm:pt modelId="{08DACAB2-74E3-4FE8-B4C3-CF4510BDB629}" type="pres">
      <dgm:prSet presAssocID="{BA4EC143-5F11-4FEF-87B4-FF9119A44897}" presName="rootText" presStyleLbl="node2" presStyleIdx="1" presStyleCnt="3">
        <dgm:presLayoutVars>
          <dgm:chPref val="3"/>
        </dgm:presLayoutVars>
      </dgm:prSet>
      <dgm:spPr/>
    </dgm:pt>
    <dgm:pt modelId="{9C9032D1-7819-4AA5-A61E-41C1FBB3A994}" type="pres">
      <dgm:prSet presAssocID="{BA4EC143-5F11-4FEF-87B4-FF9119A44897}" presName="rootConnector" presStyleLbl="node2" presStyleIdx="1" presStyleCnt="3"/>
      <dgm:spPr/>
    </dgm:pt>
    <dgm:pt modelId="{BD5FC649-F1F9-4A9A-BC22-8FE9C64C59B1}" type="pres">
      <dgm:prSet presAssocID="{BA4EC143-5F11-4FEF-87B4-FF9119A44897}" presName="hierChild4" presStyleCnt="0"/>
      <dgm:spPr/>
    </dgm:pt>
    <dgm:pt modelId="{BC441E9F-9743-44C2-8E0D-191AE1902BAB}" type="pres">
      <dgm:prSet presAssocID="{BA4EC143-5F11-4FEF-87B4-FF9119A44897}" presName="hierChild5" presStyleCnt="0"/>
      <dgm:spPr/>
    </dgm:pt>
    <dgm:pt modelId="{427A5B97-C403-49A9-A093-6975ABDB9A43}" type="pres">
      <dgm:prSet presAssocID="{F236600D-F0E6-4432-BADA-F107E37B26A9}" presName="Name48" presStyleLbl="parChTrans1D2" presStyleIdx="2" presStyleCnt="4"/>
      <dgm:spPr/>
    </dgm:pt>
    <dgm:pt modelId="{32B37C72-7B5C-4BAE-8CF3-74FE593765D0}" type="pres">
      <dgm:prSet presAssocID="{732DA60E-399A-4F6D-977F-9A3CC4413736}" presName="hierRoot2" presStyleCnt="0">
        <dgm:presLayoutVars>
          <dgm:hierBranch val="init"/>
        </dgm:presLayoutVars>
      </dgm:prSet>
      <dgm:spPr/>
    </dgm:pt>
    <dgm:pt modelId="{68F962F8-93AB-4F2E-83B2-4D3DCF874A41}" type="pres">
      <dgm:prSet presAssocID="{732DA60E-399A-4F6D-977F-9A3CC4413736}" presName="rootComposite" presStyleCnt="0"/>
      <dgm:spPr/>
    </dgm:pt>
    <dgm:pt modelId="{2BF272AD-2253-40B8-8CB6-9C4D2CF90346}" type="pres">
      <dgm:prSet presAssocID="{732DA60E-399A-4F6D-977F-9A3CC4413736}" presName="rootText" presStyleLbl="node2" presStyleIdx="2" presStyleCnt="3">
        <dgm:presLayoutVars>
          <dgm:chPref val="3"/>
        </dgm:presLayoutVars>
      </dgm:prSet>
      <dgm:spPr/>
    </dgm:pt>
    <dgm:pt modelId="{6379CB53-E191-43DA-8388-959DBE30DB85}" type="pres">
      <dgm:prSet presAssocID="{732DA60E-399A-4F6D-977F-9A3CC4413736}" presName="rootConnector" presStyleLbl="node2" presStyleIdx="2" presStyleCnt="3"/>
      <dgm:spPr/>
    </dgm:pt>
    <dgm:pt modelId="{1ABABE13-052F-412C-A485-B584F1FDF6D1}" type="pres">
      <dgm:prSet presAssocID="{732DA60E-399A-4F6D-977F-9A3CC4413736}" presName="hierChild4" presStyleCnt="0"/>
      <dgm:spPr/>
    </dgm:pt>
    <dgm:pt modelId="{97557D2B-9899-403D-A210-51C73C1F414C}" type="pres">
      <dgm:prSet presAssocID="{732DA60E-399A-4F6D-977F-9A3CC4413736}" presName="hierChild5" presStyleCnt="0"/>
      <dgm:spPr/>
    </dgm:pt>
    <dgm:pt modelId="{0F381E94-7D9A-4A6B-BDAE-A932B4163358}" type="pres">
      <dgm:prSet presAssocID="{E3BC8175-A483-4803-9A8A-093E15A60BAD}" presName="hierChild3" presStyleCnt="0"/>
      <dgm:spPr/>
    </dgm:pt>
    <dgm:pt modelId="{C727F07C-F4E1-4E7C-88FD-EED9097B7335}" type="pres">
      <dgm:prSet presAssocID="{48C4306E-FFAE-40E7-8DB4-C05A13E7E7F5}" presName="Name111" presStyleLbl="parChTrans1D2" presStyleIdx="3" presStyleCnt="4"/>
      <dgm:spPr/>
    </dgm:pt>
    <dgm:pt modelId="{30D62531-6665-4AB9-9964-D3561A707161}" type="pres">
      <dgm:prSet presAssocID="{989FD5C6-6C41-4488-BB0B-BA2A6615A07C}" presName="hierRoot3" presStyleCnt="0">
        <dgm:presLayoutVars>
          <dgm:hierBranch val="init"/>
        </dgm:presLayoutVars>
      </dgm:prSet>
      <dgm:spPr/>
    </dgm:pt>
    <dgm:pt modelId="{4BA8FB25-0DD7-4009-89D9-8DBC8E6E62AD}" type="pres">
      <dgm:prSet presAssocID="{989FD5C6-6C41-4488-BB0B-BA2A6615A07C}" presName="rootComposite3" presStyleCnt="0"/>
      <dgm:spPr/>
    </dgm:pt>
    <dgm:pt modelId="{672E23CE-08AD-49F8-B6F4-9081D4E4A063}" type="pres">
      <dgm:prSet presAssocID="{989FD5C6-6C41-4488-BB0B-BA2A6615A07C}" presName="rootText3" presStyleLbl="asst1" presStyleIdx="0" presStyleCnt="1">
        <dgm:presLayoutVars>
          <dgm:chPref val="3"/>
        </dgm:presLayoutVars>
      </dgm:prSet>
      <dgm:spPr/>
    </dgm:pt>
    <dgm:pt modelId="{6038A187-19C0-4758-84E7-E229E0808F59}" type="pres">
      <dgm:prSet presAssocID="{989FD5C6-6C41-4488-BB0B-BA2A6615A07C}" presName="rootConnector3" presStyleLbl="asst1" presStyleIdx="0" presStyleCnt="1"/>
      <dgm:spPr/>
    </dgm:pt>
    <dgm:pt modelId="{4203E68C-9EC1-46D8-9D08-9050BD3A3954}" type="pres">
      <dgm:prSet presAssocID="{989FD5C6-6C41-4488-BB0B-BA2A6615A07C}" presName="hierChild6" presStyleCnt="0"/>
      <dgm:spPr/>
    </dgm:pt>
    <dgm:pt modelId="{C0359B76-E113-4F92-95D6-293B0126A1DD}" type="pres">
      <dgm:prSet presAssocID="{989FD5C6-6C41-4488-BB0B-BA2A6615A07C}" presName="hierChild7" presStyleCnt="0"/>
      <dgm:spPr/>
    </dgm:pt>
  </dgm:ptLst>
  <dgm:cxnLst>
    <dgm:cxn modelId="{31017C08-86F5-4032-9CC3-B66809F63DE5}" type="presOf" srcId="{BA4EC143-5F11-4FEF-87B4-FF9119A44897}" destId="{9C9032D1-7819-4AA5-A61E-41C1FBB3A994}" srcOrd="1" destOrd="0" presId="urn:microsoft.com/office/officeart/2005/8/layout/orgChart1"/>
    <dgm:cxn modelId="{AB0ADA1C-A604-4FD9-86EE-3B824C178BEC}" srcId="{E3BC8175-A483-4803-9A8A-093E15A60BAD}" destId="{732DA60E-399A-4F6D-977F-9A3CC4413736}" srcOrd="3" destOrd="0" parTransId="{F236600D-F0E6-4432-BADA-F107E37B26A9}" sibTransId="{1216EE64-A681-45A5-A60E-56DD2A198A5A}"/>
    <dgm:cxn modelId="{9499FC23-7991-4A48-BAC6-100DC066D6E3}" type="presOf" srcId="{989FD5C6-6C41-4488-BB0B-BA2A6615A07C}" destId="{672E23CE-08AD-49F8-B6F4-9081D4E4A063}" srcOrd="0" destOrd="0" presId="urn:microsoft.com/office/officeart/2005/8/layout/orgChart1"/>
    <dgm:cxn modelId="{58E5B12C-EB63-49BF-BEAF-87D02CE0BAC4}" type="presOf" srcId="{C5BE7103-A663-4089-86FB-611F00977026}" destId="{35C57A88-88B0-414B-B5F2-A6DDCBBE9265}" srcOrd="0" destOrd="0" presId="urn:microsoft.com/office/officeart/2005/8/layout/orgChart1"/>
    <dgm:cxn modelId="{D1C3102D-8D56-40CA-8D26-00ED36F75CFF}" type="presOf" srcId="{732DA60E-399A-4F6D-977F-9A3CC4413736}" destId="{2BF272AD-2253-40B8-8CB6-9C4D2CF90346}" srcOrd="0" destOrd="0" presId="urn:microsoft.com/office/officeart/2005/8/layout/orgChart1"/>
    <dgm:cxn modelId="{02E34C36-461D-493C-85E9-58BC48159394}" type="presOf" srcId="{BA4EC143-5F11-4FEF-87B4-FF9119A44897}" destId="{08DACAB2-74E3-4FE8-B4C3-CF4510BDB629}" srcOrd="0" destOrd="0" presId="urn:microsoft.com/office/officeart/2005/8/layout/orgChart1"/>
    <dgm:cxn modelId="{CD87E536-3C9A-4C9E-BA41-03DDA939CCEA}" type="presOf" srcId="{BF74DCD9-F42B-4E50-B2D2-D8AEEFCCEB54}" destId="{F3146779-C86E-4DBF-85F7-496F566254D4}" srcOrd="0" destOrd="0" presId="urn:microsoft.com/office/officeart/2005/8/layout/orgChart1"/>
    <dgm:cxn modelId="{89E0963B-223A-486D-ADA8-3E171631869E}" type="presOf" srcId="{B3E89ADB-16F0-4BAA-B16A-61BE12E2146B}" destId="{FE3F677A-5A9E-4A96-8EEF-6C1D2B370589}" srcOrd="0" destOrd="0" presId="urn:microsoft.com/office/officeart/2005/8/layout/orgChart1"/>
    <dgm:cxn modelId="{63C7075D-68F8-4A2D-B440-08A61D3B45BE}" type="presOf" srcId="{71C6F8FB-5AD3-4258-8279-FF2ADE35E36F}" destId="{1DFD735E-699E-4477-B671-619F36A1A745}" srcOrd="1" destOrd="0" presId="urn:microsoft.com/office/officeart/2005/8/layout/orgChart1"/>
    <dgm:cxn modelId="{37E79988-8411-42B7-918F-343D76DDDFD4}" type="presOf" srcId="{E3BC8175-A483-4803-9A8A-093E15A60BAD}" destId="{0465E70A-60A7-499E-B75C-3A658DCEE229}" srcOrd="0" destOrd="0" presId="urn:microsoft.com/office/officeart/2005/8/layout/orgChart1"/>
    <dgm:cxn modelId="{B27D09AA-BD2D-4B75-9B15-C0F66342B248}" srcId="{E3BC8175-A483-4803-9A8A-093E15A60BAD}" destId="{71C6F8FB-5AD3-4258-8279-FF2ADE35E36F}" srcOrd="1" destOrd="0" parTransId="{C5BE7103-A663-4089-86FB-611F00977026}" sibTransId="{AA389826-52D7-47D2-9ED0-845439432B1F}"/>
    <dgm:cxn modelId="{E01828BF-DE74-47B0-AD56-F3F9F509BA94}" type="presOf" srcId="{E3BC8175-A483-4803-9A8A-093E15A60BAD}" destId="{14340268-ABA2-4D74-8D6E-2F4D1E9DFAB2}" srcOrd="1" destOrd="0" presId="urn:microsoft.com/office/officeart/2005/8/layout/orgChart1"/>
    <dgm:cxn modelId="{763E87C4-57E9-4D50-AF48-A7775BE3154C}" srcId="{E3BC8175-A483-4803-9A8A-093E15A60BAD}" destId="{BA4EC143-5F11-4FEF-87B4-FF9119A44897}" srcOrd="2" destOrd="0" parTransId="{B3E89ADB-16F0-4BAA-B16A-61BE12E2146B}" sibTransId="{03A136A3-6BAB-4B26-9ED9-B01CE782F59C}"/>
    <dgm:cxn modelId="{D78DD2D1-8FEE-4282-8C62-C0D2A3B9AB0F}" type="presOf" srcId="{989FD5C6-6C41-4488-BB0B-BA2A6615A07C}" destId="{6038A187-19C0-4758-84E7-E229E0808F59}" srcOrd="1" destOrd="0" presId="urn:microsoft.com/office/officeart/2005/8/layout/orgChart1"/>
    <dgm:cxn modelId="{895915D4-CC25-4073-AD19-B26944DA2B4C}" srcId="{BF74DCD9-F42B-4E50-B2D2-D8AEEFCCEB54}" destId="{E3BC8175-A483-4803-9A8A-093E15A60BAD}" srcOrd="0" destOrd="0" parTransId="{1FA7D9D4-5825-4724-ADAB-113D764F01B4}" sibTransId="{63AA7418-2735-48DF-B888-9584CF6E4572}"/>
    <dgm:cxn modelId="{93C4BFDF-B14E-4DFE-83DF-63F88C0E0B00}" srcId="{E3BC8175-A483-4803-9A8A-093E15A60BAD}" destId="{989FD5C6-6C41-4488-BB0B-BA2A6615A07C}" srcOrd="0" destOrd="0" parTransId="{48C4306E-FFAE-40E7-8DB4-C05A13E7E7F5}" sibTransId="{8BB57BD0-6247-4F50-A3D4-999309D4211D}"/>
    <dgm:cxn modelId="{A822E3E1-FCED-43BF-9B9E-EC50C29D4D3B}" type="presOf" srcId="{48C4306E-FFAE-40E7-8DB4-C05A13E7E7F5}" destId="{C727F07C-F4E1-4E7C-88FD-EED9097B7335}" srcOrd="0" destOrd="0" presId="urn:microsoft.com/office/officeart/2005/8/layout/orgChart1"/>
    <dgm:cxn modelId="{87482AF6-3D17-44F7-B500-2C4C5CD59CE6}" type="presOf" srcId="{F236600D-F0E6-4432-BADA-F107E37B26A9}" destId="{427A5B97-C403-49A9-A093-6975ABDB9A43}" srcOrd="0" destOrd="0" presId="urn:microsoft.com/office/officeart/2005/8/layout/orgChart1"/>
    <dgm:cxn modelId="{AB275AF7-773A-473E-849B-D45780005781}" type="presOf" srcId="{732DA60E-399A-4F6D-977F-9A3CC4413736}" destId="{6379CB53-E191-43DA-8388-959DBE30DB85}" srcOrd="1" destOrd="0" presId="urn:microsoft.com/office/officeart/2005/8/layout/orgChart1"/>
    <dgm:cxn modelId="{81E0CFFD-5C00-47F7-AC28-95820E1E8DEE}" type="presOf" srcId="{71C6F8FB-5AD3-4258-8279-FF2ADE35E36F}" destId="{0E8BBE02-386F-4DD2-872F-841A0581289B}" srcOrd="0" destOrd="0" presId="urn:microsoft.com/office/officeart/2005/8/layout/orgChart1"/>
    <dgm:cxn modelId="{4661AC93-BBC5-40B2-910C-A3405A91C7EC}" type="presParOf" srcId="{F3146779-C86E-4DBF-85F7-496F566254D4}" destId="{514AADE6-FF1A-4CE1-B0F7-C6BB14768D4C}" srcOrd="0" destOrd="0" presId="urn:microsoft.com/office/officeart/2005/8/layout/orgChart1"/>
    <dgm:cxn modelId="{8D003A30-4378-4AC3-B632-6C921CDFA74D}" type="presParOf" srcId="{514AADE6-FF1A-4CE1-B0F7-C6BB14768D4C}" destId="{BD28657C-6EAE-469C-B694-C05DB347178E}" srcOrd="0" destOrd="0" presId="urn:microsoft.com/office/officeart/2005/8/layout/orgChart1"/>
    <dgm:cxn modelId="{55FF4B63-D0D2-4B0F-B637-95B2EE6275A8}" type="presParOf" srcId="{BD28657C-6EAE-469C-B694-C05DB347178E}" destId="{0465E70A-60A7-499E-B75C-3A658DCEE229}" srcOrd="0" destOrd="0" presId="urn:microsoft.com/office/officeart/2005/8/layout/orgChart1"/>
    <dgm:cxn modelId="{8F268D68-2EA9-418D-B531-BAF36856C2F5}" type="presParOf" srcId="{BD28657C-6EAE-469C-B694-C05DB347178E}" destId="{14340268-ABA2-4D74-8D6E-2F4D1E9DFAB2}" srcOrd="1" destOrd="0" presId="urn:microsoft.com/office/officeart/2005/8/layout/orgChart1"/>
    <dgm:cxn modelId="{59E04122-450D-49C0-A6E2-84767FCEE229}" type="presParOf" srcId="{514AADE6-FF1A-4CE1-B0F7-C6BB14768D4C}" destId="{5FFB01E7-7626-4B55-9C81-445885DEE597}" srcOrd="1" destOrd="0" presId="urn:microsoft.com/office/officeart/2005/8/layout/orgChart1"/>
    <dgm:cxn modelId="{B356318F-CEEE-4C40-944A-587893E71D64}" type="presParOf" srcId="{5FFB01E7-7626-4B55-9C81-445885DEE597}" destId="{35C57A88-88B0-414B-B5F2-A6DDCBBE9265}" srcOrd="0" destOrd="0" presId="urn:microsoft.com/office/officeart/2005/8/layout/orgChart1"/>
    <dgm:cxn modelId="{AAC70499-DA4C-47CF-8EAA-8B701F5F88B0}" type="presParOf" srcId="{5FFB01E7-7626-4B55-9C81-445885DEE597}" destId="{F70B8206-0C23-481B-B4EB-5040F21C39E8}" srcOrd="1" destOrd="0" presId="urn:microsoft.com/office/officeart/2005/8/layout/orgChart1"/>
    <dgm:cxn modelId="{532F4C7E-136D-4F6F-B07C-EBE0F73E5DAD}" type="presParOf" srcId="{F70B8206-0C23-481B-B4EB-5040F21C39E8}" destId="{27E1145F-4F07-4267-91AF-899F9F631F23}" srcOrd="0" destOrd="0" presId="urn:microsoft.com/office/officeart/2005/8/layout/orgChart1"/>
    <dgm:cxn modelId="{D60A6AD4-576F-446C-9623-2C1B548EC7D9}" type="presParOf" srcId="{27E1145F-4F07-4267-91AF-899F9F631F23}" destId="{0E8BBE02-386F-4DD2-872F-841A0581289B}" srcOrd="0" destOrd="0" presId="urn:microsoft.com/office/officeart/2005/8/layout/orgChart1"/>
    <dgm:cxn modelId="{29D68C2F-4424-450C-BF47-DAA656AB3C46}" type="presParOf" srcId="{27E1145F-4F07-4267-91AF-899F9F631F23}" destId="{1DFD735E-699E-4477-B671-619F36A1A745}" srcOrd="1" destOrd="0" presId="urn:microsoft.com/office/officeart/2005/8/layout/orgChart1"/>
    <dgm:cxn modelId="{9280E42F-744A-4371-B5A9-80E5D15F21E4}" type="presParOf" srcId="{F70B8206-0C23-481B-B4EB-5040F21C39E8}" destId="{A0677A73-F8BE-4F56-A8E4-BCCB1D9E35D6}" srcOrd="1" destOrd="0" presId="urn:microsoft.com/office/officeart/2005/8/layout/orgChart1"/>
    <dgm:cxn modelId="{E2175616-7E4C-41CD-A980-D15007DE2B4A}" type="presParOf" srcId="{F70B8206-0C23-481B-B4EB-5040F21C39E8}" destId="{DCD6BB36-49C1-4575-A058-E827EB9076C7}" srcOrd="2" destOrd="0" presId="urn:microsoft.com/office/officeart/2005/8/layout/orgChart1"/>
    <dgm:cxn modelId="{DC29B3EE-AD97-4C9D-9162-4FEC3D326DBD}" type="presParOf" srcId="{5FFB01E7-7626-4B55-9C81-445885DEE597}" destId="{FE3F677A-5A9E-4A96-8EEF-6C1D2B370589}" srcOrd="2" destOrd="0" presId="urn:microsoft.com/office/officeart/2005/8/layout/orgChart1"/>
    <dgm:cxn modelId="{FC2D9C7B-F9CF-443F-A6C4-429649F370A5}" type="presParOf" srcId="{5FFB01E7-7626-4B55-9C81-445885DEE597}" destId="{862FD2C3-BDB1-4ECF-94B4-87D436BCB62B}" srcOrd="3" destOrd="0" presId="urn:microsoft.com/office/officeart/2005/8/layout/orgChart1"/>
    <dgm:cxn modelId="{1B6294F3-F042-4A7A-BE5D-F84E56E9EC4B}" type="presParOf" srcId="{862FD2C3-BDB1-4ECF-94B4-87D436BCB62B}" destId="{E58CDA1A-873B-457B-B8C6-0586D4CF83DA}" srcOrd="0" destOrd="0" presId="urn:microsoft.com/office/officeart/2005/8/layout/orgChart1"/>
    <dgm:cxn modelId="{14BD755A-1423-4F04-AB65-E96B64606B68}" type="presParOf" srcId="{E58CDA1A-873B-457B-B8C6-0586D4CF83DA}" destId="{08DACAB2-74E3-4FE8-B4C3-CF4510BDB629}" srcOrd="0" destOrd="0" presId="urn:microsoft.com/office/officeart/2005/8/layout/orgChart1"/>
    <dgm:cxn modelId="{BEB6E58D-4B0B-4F48-87DE-1285CEE1C1CD}" type="presParOf" srcId="{E58CDA1A-873B-457B-B8C6-0586D4CF83DA}" destId="{9C9032D1-7819-4AA5-A61E-41C1FBB3A994}" srcOrd="1" destOrd="0" presId="urn:microsoft.com/office/officeart/2005/8/layout/orgChart1"/>
    <dgm:cxn modelId="{EC47F0D5-C6B7-46C0-8468-97E757D1FA7B}" type="presParOf" srcId="{862FD2C3-BDB1-4ECF-94B4-87D436BCB62B}" destId="{BD5FC649-F1F9-4A9A-BC22-8FE9C64C59B1}" srcOrd="1" destOrd="0" presId="urn:microsoft.com/office/officeart/2005/8/layout/orgChart1"/>
    <dgm:cxn modelId="{5011C32E-2F29-4987-9F7D-A663A02829BC}" type="presParOf" srcId="{862FD2C3-BDB1-4ECF-94B4-87D436BCB62B}" destId="{BC441E9F-9743-44C2-8E0D-191AE1902BAB}" srcOrd="2" destOrd="0" presId="urn:microsoft.com/office/officeart/2005/8/layout/orgChart1"/>
    <dgm:cxn modelId="{499BB109-1A24-4D52-BC16-6BDEF806AA7F}" type="presParOf" srcId="{5FFB01E7-7626-4B55-9C81-445885DEE597}" destId="{427A5B97-C403-49A9-A093-6975ABDB9A43}" srcOrd="4" destOrd="0" presId="urn:microsoft.com/office/officeart/2005/8/layout/orgChart1"/>
    <dgm:cxn modelId="{F5200FAB-42AC-4932-88B4-A089C8CB2508}" type="presParOf" srcId="{5FFB01E7-7626-4B55-9C81-445885DEE597}" destId="{32B37C72-7B5C-4BAE-8CF3-74FE593765D0}" srcOrd="5" destOrd="0" presId="urn:microsoft.com/office/officeart/2005/8/layout/orgChart1"/>
    <dgm:cxn modelId="{F4E49F54-C227-400E-8A73-D375F971D682}" type="presParOf" srcId="{32B37C72-7B5C-4BAE-8CF3-74FE593765D0}" destId="{68F962F8-93AB-4F2E-83B2-4D3DCF874A41}" srcOrd="0" destOrd="0" presId="urn:microsoft.com/office/officeart/2005/8/layout/orgChart1"/>
    <dgm:cxn modelId="{BCDEB733-E09A-49F4-AEED-7A8767D17AF0}" type="presParOf" srcId="{68F962F8-93AB-4F2E-83B2-4D3DCF874A41}" destId="{2BF272AD-2253-40B8-8CB6-9C4D2CF90346}" srcOrd="0" destOrd="0" presId="urn:microsoft.com/office/officeart/2005/8/layout/orgChart1"/>
    <dgm:cxn modelId="{05C907DF-1702-496E-9F59-883D13611F85}" type="presParOf" srcId="{68F962F8-93AB-4F2E-83B2-4D3DCF874A41}" destId="{6379CB53-E191-43DA-8388-959DBE30DB85}" srcOrd="1" destOrd="0" presId="urn:microsoft.com/office/officeart/2005/8/layout/orgChart1"/>
    <dgm:cxn modelId="{3014B79B-3EB7-449E-AD67-C277E0506CFA}" type="presParOf" srcId="{32B37C72-7B5C-4BAE-8CF3-74FE593765D0}" destId="{1ABABE13-052F-412C-A485-B584F1FDF6D1}" srcOrd="1" destOrd="0" presId="urn:microsoft.com/office/officeart/2005/8/layout/orgChart1"/>
    <dgm:cxn modelId="{5FA7FE70-CE43-4854-B094-266A96E647DD}" type="presParOf" srcId="{32B37C72-7B5C-4BAE-8CF3-74FE593765D0}" destId="{97557D2B-9899-403D-A210-51C73C1F414C}" srcOrd="2" destOrd="0" presId="urn:microsoft.com/office/officeart/2005/8/layout/orgChart1"/>
    <dgm:cxn modelId="{E235319D-090C-4363-B47C-13FE0E6D0866}" type="presParOf" srcId="{514AADE6-FF1A-4CE1-B0F7-C6BB14768D4C}" destId="{0F381E94-7D9A-4A6B-BDAE-A932B4163358}" srcOrd="2" destOrd="0" presId="urn:microsoft.com/office/officeart/2005/8/layout/orgChart1"/>
    <dgm:cxn modelId="{24872A38-46CF-4FCD-BC36-459A283B53DE}" type="presParOf" srcId="{0F381E94-7D9A-4A6B-BDAE-A932B4163358}" destId="{C727F07C-F4E1-4E7C-88FD-EED9097B7335}" srcOrd="0" destOrd="0" presId="urn:microsoft.com/office/officeart/2005/8/layout/orgChart1"/>
    <dgm:cxn modelId="{D2183F37-1EB5-46FD-8494-729CDCFD5301}" type="presParOf" srcId="{0F381E94-7D9A-4A6B-BDAE-A932B4163358}" destId="{30D62531-6665-4AB9-9964-D3561A707161}" srcOrd="1" destOrd="0" presId="urn:microsoft.com/office/officeart/2005/8/layout/orgChart1"/>
    <dgm:cxn modelId="{54D264B5-5A83-4E50-BE56-85A7BA66A82D}" type="presParOf" srcId="{30D62531-6665-4AB9-9964-D3561A707161}" destId="{4BA8FB25-0DD7-4009-89D9-8DBC8E6E62AD}" srcOrd="0" destOrd="0" presId="urn:microsoft.com/office/officeart/2005/8/layout/orgChart1"/>
    <dgm:cxn modelId="{88CBF1FD-DC89-414E-AD59-7AC3496173A0}" type="presParOf" srcId="{4BA8FB25-0DD7-4009-89D9-8DBC8E6E62AD}" destId="{672E23CE-08AD-49F8-B6F4-9081D4E4A063}" srcOrd="0" destOrd="0" presId="urn:microsoft.com/office/officeart/2005/8/layout/orgChart1"/>
    <dgm:cxn modelId="{9A45C1E4-F922-459C-93AF-44F995E84F16}" type="presParOf" srcId="{4BA8FB25-0DD7-4009-89D9-8DBC8E6E62AD}" destId="{6038A187-19C0-4758-84E7-E229E0808F59}" srcOrd="1" destOrd="0" presId="urn:microsoft.com/office/officeart/2005/8/layout/orgChart1"/>
    <dgm:cxn modelId="{C32DC49D-B9BE-47F2-8D9C-C553B777A16D}" type="presParOf" srcId="{30D62531-6665-4AB9-9964-D3561A707161}" destId="{4203E68C-9EC1-46D8-9D08-9050BD3A3954}" srcOrd="1" destOrd="0" presId="urn:microsoft.com/office/officeart/2005/8/layout/orgChart1"/>
    <dgm:cxn modelId="{4595172F-7DC2-47CE-BF1D-DCF9BF2CCD5C}" type="presParOf" srcId="{30D62531-6665-4AB9-9964-D3561A707161}" destId="{C0359B76-E113-4F92-95D6-293B0126A1D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2051580-AFE0-42B0-9BC8-F678359F805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E388B7F-DD78-42F0-8631-A7C22A6BAC90}">
      <dgm:prSet phldrT="[Teksti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dirty="0"/>
            <a:t>Sivuvirrat</a:t>
          </a:r>
        </a:p>
      </dgm:t>
    </dgm:pt>
    <dgm:pt modelId="{6829ECB2-C1F8-4539-96AD-6D0BF90223CA}" type="parTrans" cxnId="{CBB6C277-D611-4AC0-A685-01CA9BC40058}">
      <dgm:prSet/>
      <dgm:spPr/>
      <dgm:t>
        <a:bodyPr/>
        <a:lstStyle/>
        <a:p>
          <a:endParaRPr lang="fi-FI"/>
        </a:p>
      </dgm:t>
    </dgm:pt>
    <dgm:pt modelId="{D679EC46-8915-4751-B1D5-F5DA9907A5A7}" type="sibTrans" cxnId="{CBB6C277-D611-4AC0-A685-01CA9BC40058}">
      <dgm:prSet/>
      <dgm:spPr/>
      <dgm:t>
        <a:bodyPr/>
        <a:lstStyle/>
        <a:p>
          <a:endParaRPr lang="fi-FI"/>
        </a:p>
      </dgm:t>
    </dgm:pt>
    <dgm:pt modelId="{7A5E4418-A362-4B5B-8BDC-FE4D7DA9F45B}">
      <dgm:prSet phldrT="[Teksti]"/>
      <dgm:spPr/>
      <dgm:t>
        <a:bodyPr/>
        <a:lstStyle/>
        <a:p>
          <a:r>
            <a:rPr lang="fi-FI" dirty="0"/>
            <a:t>Lemmikkien ruuat</a:t>
          </a:r>
        </a:p>
      </dgm:t>
    </dgm:pt>
    <dgm:pt modelId="{25639B92-4594-48A2-A666-A9F25AB66C1D}" type="parTrans" cxnId="{DDBE59CD-F1B4-490C-B2B7-C788A6DB533A}">
      <dgm:prSet/>
      <dgm:spPr/>
      <dgm:t>
        <a:bodyPr/>
        <a:lstStyle/>
        <a:p>
          <a:endParaRPr lang="fi-FI"/>
        </a:p>
      </dgm:t>
    </dgm:pt>
    <dgm:pt modelId="{4BB95DB2-C3EE-4597-9F89-829D5A530064}" type="sibTrans" cxnId="{DDBE59CD-F1B4-490C-B2B7-C788A6DB533A}">
      <dgm:prSet/>
      <dgm:spPr/>
      <dgm:t>
        <a:bodyPr/>
        <a:lstStyle/>
        <a:p>
          <a:endParaRPr lang="fi-FI"/>
        </a:p>
      </dgm:t>
    </dgm:pt>
    <dgm:pt modelId="{6E2A1BBB-AE2F-44BC-BDDE-906ACEB20808}">
      <dgm:prSet phldrT="[Teksti]"/>
      <dgm:spPr/>
      <dgm:t>
        <a:bodyPr/>
        <a:lstStyle/>
        <a:p>
          <a:r>
            <a:rPr lang="fi-FI" dirty="0"/>
            <a:t>Taljat, sarvet</a:t>
          </a:r>
        </a:p>
      </dgm:t>
    </dgm:pt>
    <dgm:pt modelId="{1DDD41D5-02BF-4207-806D-920982C62268}" type="parTrans" cxnId="{9B2CDC53-7ABA-4FB1-B4ED-C212AE227440}">
      <dgm:prSet/>
      <dgm:spPr/>
      <dgm:t>
        <a:bodyPr/>
        <a:lstStyle/>
        <a:p>
          <a:endParaRPr lang="fi-FI"/>
        </a:p>
      </dgm:t>
    </dgm:pt>
    <dgm:pt modelId="{8740632E-5400-47DF-81EE-1FFEFDA1F685}" type="sibTrans" cxnId="{9B2CDC53-7ABA-4FB1-B4ED-C212AE227440}">
      <dgm:prSet/>
      <dgm:spPr/>
      <dgm:t>
        <a:bodyPr/>
        <a:lstStyle/>
        <a:p>
          <a:endParaRPr lang="fi-FI"/>
        </a:p>
      </dgm:t>
    </dgm:pt>
    <dgm:pt modelId="{8FF17A9A-65EC-4784-AA6A-B2CC71F7CF4D}">
      <dgm:prSet phldrT="[Teksti]"/>
      <dgm:spPr/>
      <dgm:t>
        <a:bodyPr/>
        <a:lstStyle/>
        <a:p>
          <a:r>
            <a:rPr lang="fi-FI" dirty="0"/>
            <a:t>Perinneruuat ja -käsityöt</a:t>
          </a:r>
        </a:p>
      </dgm:t>
    </dgm:pt>
    <dgm:pt modelId="{D84602B1-30BF-4297-8A86-9A783218D938}" type="parTrans" cxnId="{1AAF1B0A-0F8C-4D44-88C0-FF9B5D023488}">
      <dgm:prSet/>
      <dgm:spPr/>
      <dgm:t>
        <a:bodyPr/>
        <a:lstStyle/>
        <a:p>
          <a:endParaRPr lang="fi-FI"/>
        </a:p>
      </dgm:t>
    </dgm:pt>
    <dgm:pt modelId="{89BE3970-3917-4015-A555-0A967F307984}" type="sibTrans" cxnId="{1AAF1B0A-0F8C-4D44-88C0-FF9B5D023488}">
      <dgm:prSet/>
      <dgm:spPr/>
      <dgm:t>
        <a:bodyPr/>
        <a:lstStyle/>
        <a:p>
          <a:endParaRPr lang="fi-FI"/>
        </a:p>
      </dgm:t>
    </dgm:pt>
    <dgm:pt modelId="{6B224CBE-DEAB-4749-976E-A408D554D899}">
      <dgm:prSet/>
      <dgm:spPr/>
      <dgm:t>
        <a:bodyPr/>
        <a:lstStyle/>
        <a:p>
          <a:r>
            <a:rPr lang="fi-FI" dirty="0"/>
            <a:t>Luulihat</a:t>
          </a:r>
        </a:p>
      </dgm:t>
    </dgm:pt>
    <dgm:pt modelId="{21344C65-0E48-4C9C-A122-C64E6D186BDB}" type="parTrans" cxnId="{DE635A19-F224-437A-B6D1-8A7153B5507E}">
      <dgm:prSet/>
      <dgm:spPr/>
      <dgm:t>
        <a:bodyPr/>
        <a:lstStyle/>
        <a:p>
          <a:endParaRPr lang="fi-FI"/>
        </a:p>
      </dgm:t>
    </dgm:pt>
    <dgm:pt modelId="{9720D0E1-F3B1-49F7-A5EB-1B6BF976F733}" type="sibTrans" cxnId="{DE635A19-F224-437A-B6D1-8A7153B5507E}">
      <dgm:prSet/>
      <dgm:spPr/>
      <dgm:t>
        <a:bodyPr/>
        <a:lstStyle/>
        <a:p>
          <a:endParaRPr lang="fi-FI"/>
        </a:p>
      </dgm:t>
    </dgm:pt>
    <dgm:pt modelId="{2C5EFF44-7617-4979-83F7-7A8E442B1C50}" type="pres">
      <dgm:prSet presAssocID="{52051580-AFE0-42B0-9BC8-F678359F805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E27246E-2A31-492C-862C-540FA3FF1AA4}" type="pres">
      <dgm:prSet presAssocID="{8E388B7F-DD78-42F0-8631-A7C22A6BAC90}" presName="hierRoot1" presStyleCnt="0">
        <dgm:presLayoutVars>
          <dgm:hierBranch val="init"/>
        </dgm:presLayoutVars>
      </dgm:prSet>
      <dgm:spPr/>
    </dgm:pt>
    <dgm:pt modelId="{42EBD0F1-62C8-4388-98D1-BFA45957516B}" type="pres">
      <dgm:prSet presAssocID="{8E388B7F-DD78-42F0-8631-A7C22A6BAC90}" presName="rootComposite1" presStyleCnt="0"/>
      <dgm:spPr/>
    </dgm:pt>
    <dgm:pt modelId="{CD9ECB43-CC73-4EF4-947B-30628D61525E}" type="pres">
      <dgm:prSet presAssocID="{8E388B7F-DD78-42F0-8631-A7C22A6BAC90}" presName="rootText1" presStyleLbl="node0" presStyleIdx="0" presStyleCnt="1" custScaleX="156528" custScaleY="134697" custLinFactNeighborX="-6245" custLinFactNeighborY="-10467">
        <dgm:presLayoutVars>
          <dgm:chPref val="3"/>
        </dgm:presLayoutVars>
      </dgm:prSet>
      <dgm:spPr/>
    </dgm:pt>
    <dgm:pt modelId="{3943623A-BD5C-43CB-B3F8-BE6088AF279A}" type="pres">
      <dgm:prSet presAssocID="{8E388B7F-DD78-42F0-8631-A7C22A6BAC90}" presName="rootConnector1" presStyleLbl="node1" presStyleIdx="0" presStyleCnt="0"/>
      <dgm:spPr/>
    </dgm:pt>
    <dgm:pt modelId="{D0B7298A-3F82-487E-BFB0-E8C1C9023E3C}" type="pres">
      <dgm:prSet presAssocID="{8E388B7F-DD78-42F0-8631-A7C22A6BAC90}" presName="hierChild2" presStyleCnt="0"/>
      <dgm:spPr/>
    </dgm:pt>
    <dgm:pt modelId="{177F8879-34AC-490A-878A-823266D68510}" type="pres">
      <dgm:prSet presAssocID="{25639B92-4594-48A2-A666-A9F25AB66C1D}" presName="Name37" presStyleLbl="parChTrans1D2" presStyleIdx="0" presStyleCnt="4"/>
      <dgm:spPr/>
    </dgm:pt>
    <dgm:pt modelId="{CE587175-E4BB-4CF4-861A-332EC6FF27F0}" type="pres">
      <dgm:prSet presAssocID="{7A5E4418-A362-4B5B-8BDC-FE4D7DA9F45B}" presName="hierRoot2" presStyleCnt="0">
        <dgm:presLayoutVars>
          <dgm:hierBranch val="init"/>
        </dgm:presLayoutVars>
      </dgm:prSet>
      <dgm:spPr/>
    </dgm:pt>
    <dgm:pt modelId="{1721286F-0797-4EF7-BCC2-8A80B78F6CB2}" type="pres">
      <dgm:prSet presAssocID="{7A5E4418-A362-4B5B-8BDC-FE4D7DA9F45B}" presName="rootComposite" presStyleCnt="0"/>
      <dgm:spPr/>
    </dgm:pt>
    <dgm:pt modelId="{7BF11D45-E652-41C8-B0C3-06057913EA8E}" type="pres">
      <dgm:prSet presAssocID="{7A5E4418-A362-4B5B-8BDC-FE4D7DA9F45B}" presName="rootText" presStyleLbl="node2" presStyleIdx="0" presStyleCnt="4">
        <dgm:presLayoutVars>
          <dgm:chPref val="3"/>
        </dgm:presLayoutVars>
      </dgm:prSet>
      <dgm:spPr/>
    </dgm:pt>
    <dgm:pt modelId="{9FE5EF76-B701-420F-93AA-053EC5815C76}" type="pres">
      <dgm:prSet presAssocID="{7A5E4418-A362-4B5B-8BDC-FE4D7DA9F45B}" presName="rootConnector" presStyleLbl="node2" presStyleIdx="0" presStyleCnt="4"/>
      <dgm:spPr/>
    </dgm:pt>
    <dgm:pt modelId="{94B26A0C-7E30-4D61-8515-102F8B7DEBF5}" type="pres">
      <dgm:prSet presAssocID="{7A5E4418-A362-4B5B-8BDC-FE4D7DA9F45B}" presName="hierChild4" presStyleCnt="0"/>
      <dgm:spPr/>
    </dgm:pt>
    <dgm:pt modelId="{BAB7F8CC-1675-4D61-94BA-3D03A96373CA}" type="pres">
      <dgm:prSet presAssocID="{7A5E4418-A362-4B5B-8BDC-FE4D7DA9F45B}" presName="hierChild5" presStyleCnt="0"/>
      <dgm:spPr/>
    </dgm:pt>
    <dgm:pt modelId="{54812E7E-4C5D-45A3-A85D-79F5F8225156}" type="pres">
      <dgm:prSet presAssocID="{21344C65-0E48-4C9C-A122-C64E6D186BDB}" presName="Name37" presStyleLbl="parChTrans1D2" presStyleIdx="1" presStyleCnt="4"/>
      <dgm:spPr/>
    </dgm:pt>
    <dgm:pt modelId="{140B1646-00C7-4A48-9549-9CECABBD0736}" type="pres">
      <dgm:prSet presAssocID="{6B224CBE-DEAB-4749-976E-A408D554D899}" presName="hierRoot2" presStyleCnt="0">
        <dgm:presLayoutVars>
          <dgm:hierBranch val="init"/>
        </dgm:presLayoutVars>
      </dgm:prSet>
      <dgm:spPr/>
    </dgm:pt>
    <dgm:pt modelId="{78D546BD-997E-47CE-92D0-C8514CBA3AD6}" type="pres">
      <dgm:prSet presAssocID="{6B224CBE-DEAB-4749-976E-A408D554D899}" presName="rootComposite" presStyleCnt="0"/>
      <dgm:spPr/>
    </dgm:pt>
    <dgm:pt modelId="{BA23DB7B-AB71-40B7-ABE3-185A769CC479}" type="pres">
      <dgm:prSet presAssocID="{6B224CBE-DEAB-4749-976E-A408D554D899}" presName="rootText" presStyleLbl="node2" presStyleIdx="1" presStyleCnt="4" custAng="10800000" custFlipVert="1" custScaleX="89231" custScaleY="114336">
        <dgm:presLayoutVars>
          <dgm:chPref val="3"/>
        </dgm:presLayoutVars>
      </dgm:prSet>
      <dgm:spPr/>
    </dgm:pt>
    <dgm:pt modelId="{031BF8EA-D719-4AB8-B356-87C6D733C784}" type="pres">
      <dgm:prSet presAssocID="{6B224CBE-DEAB-4749-976E-A408D554D899}" presName="rootConnector" presStyleLbl="node2" presStyleIdx="1" presStyleCnt="4"/>
      <dgm:spPr/>
    </dgm:pt>
    <dgm:pt modelId="{44A0CF0F-8E39-4B3D-9EA6-6E2823EC97A8}" type="pres">
      <dgm:prSet presAssocID="{6B224CBE-DEAB-4749-976E-A408D554D899}" presName="hierChild4" presStyleCnt="0"/>
      <dgm:spPr/>
    </dgm:pt>
    <dgm:pt modelId="{C0622F8E-5E71-49EA-A05E-D722B90CFA2A}" type="pres">
      <dgm:prSet presAssocID="{6B224CBE-DEAB-4749-976E-A408D554D899}" presName="hierChild5" presStyleCnt="0"/>
      <dgm:spPr/>
    </dgm:pt>
    <dgm:pt modelId="{CA91EE3E-BE7C-431B-80B3-9FE1AFF42A28}" type="pres">
      <dgm:prSet presAssocID="{1DDD41D5-02BF-4207-806D-920982C62268}" presName="Name37" presStyleLbl="parChTrans1D2" presStyleIdx="2" presStyleCnt="4"/>
      <dgm:spPr/>
    </dgm:pt>
    <dgm:pt modelId="{83DCFE1F-8A0A-4238-833C-93C5BA33C61B}" type="pres">
      <dgm:prSet presAssocID="{6E2A1BBB-AE2F-44BC-BDDE-906ACEB20808}" presName="hierRoot2" presStyleCnt="0">
        <dgm:presLayoutVars>
          <dgm:hierBranch val="init"/>
        </dgm:presLayoutVars>
      </dgm:prSet>
      <dgm:spPr/>
    </dgm:pt>
    <dgm:pt modelId="{17AFFA08-B266-4DB1-B83D-633CAB256D83}" type="pres">
      <dgm:prSet presAssocID="{6E2A1BBB-AE2F-44BC-BDDE-906ACEB20808}" presName="rootComposite" presStyleCnt="0"/>
      <dgm:spPr/>
    </dgm:pt>
    <dgm:pt modelId="{DE95DE38-E2A1-4CD4-973B-9E7D7412FB8A}" type="pres">
      <dgm:prSet presAssocID="{6E2A1BBB-AE2F-44BC-BDDE-906ACEB20808}" presName="rootText" presStyleLbl="node2" presStyleIdx="2" presStyleCnt="4">
        <dgm:presLayoutVars>
          <dgm:chPref val="3"/>
        </dgm:presLayoutVars>
      </dgm:prSet>
      <dgm:spPr/>
    </dgm:pt>
    <dgm:pt modelId="{CD0BE57C-EAB3-4D56-AF79-381EE6B762A4}" type="pres">
      <dgm:prSet presAssocID="{6E2A1BBB-AE2F-44BC-BDDE-906ACEB20808}" presName="rootConnector" presStyleLbl="node2" presStyleIdx="2" presStyleCnt="4"/>
      <dgm:spPr/>
    </dgm:pt>
    <dgm:pt modelId="{145EBCE9-846E-40E5-AA95-F5E6BB4776BD}" type="pres">
      <dgm:prSet presAssocID="{6E2A1BBB-AE2F-44BC-BDDE-906ACEB20808}" presName="hierChild4" presStyleCnt="0"/>
      <dgm:spPr/>
    </dgm:pt>
    <dgm:pt modelId="{E5F8EDFB-2DD3-4486-8327-D8B2A104E601}" type="pres">
      <dgm:prSet presAssocID="{6E2A1BBB-AE2F-44BC-BDDE-906ACEB20808}" presName="hierChild5" presStyleCnt="0"/>
      <dgm:spPr/>
    </dgm:pt>
    <dgm:pt modelId="{58079E27-8400-48A4-989A-18361C1FA177}" type="pres">
      <dgm:prSet presAssocID="{D84602B1-30BF-4297-8A86-9A783218D938}" presName="Name37" presStyleLbl="parChTrans1D2" presStyleIdx="3" presStyleCnt="4"/>
      <dgm:spPr/>
    </dgm:pt>
    <dgm:pt modelId="{33B14215-A343-4771-9561-48B0AFF73F99}" type="pres">
      <dgm:prSet presAssocID="{8FF17A9A-65EC-4784-AA6A-B2CC71F7CF4D}" presName="hierRoot2" presStyleCnt="0">
        <dgm:presLayoutVars>
          <dgm:hierBranch val="init"/>
        </dgm:presLayoutVars>
      </dgm:prSet>
      <dgm:spPr/>
    </dgm:pt>
    <dgm:pt modelId="{8A857690-11F6-4679-80D2-B4B241120CE4}" type="pres">
      <dgm:prSet presAssocID="{8FF17A9A-65EC-4784-AA6A-B2CC71F7CF4D}" presName="rootComposite" presStyleCnt="0"/>
      <dgm:spPr/>
    </dgm:pt>
    <dgm:pt modelId="{9F1277AD-E377-4CCC-9B63-24403927378E}" type="pres">
      <dgm:prSet presAssocID="{8FF17A9A-65EC-4784-AA6A-B2CC71F7CF4D}" presName="rootText" presStyleLbl="node2" presStyleIdx="3" presStyleCnt="4">
        <dgm:presLayoutVars>
          <dgm:chPref val="3"/>
        </dgm:presLayoutVars>
      </dgm:prSet>
      <dgm:spPr/>
    </dgm:pt>
    <dgm:pt modelId="{E07AEDBF-62E5-4C12-A32C-81BBB7C14753}" type="pres">
      <dgm:prSet presAssocID="{8FF17A9A-65EC-4784-AA6A-B2CC71F7CF4D}" presName="rootConnector" presStyleLbl="node2" presStyleIdx="3" presStyleCnt="4"/>
      <dgm:spPr/>
    </dgm:pt>
    <dgm:pt modelId="{6858E14D-D95F-4AD3-9390-0DD55837C948}" type="pres">
      <dgm:prSet presAssocID="{8FF17A9A-65EC-4784-AA6A-B2CC71F7CF4D}" presName="hierChild4" presStyleCnt="0"/>
      <dgm:spPr/>
    </dgm:pt>
    <dgm:pt modelId="{BF496F2E-BD9D-4A0E-A455-E1B9B1F57D81}" type="pres">
      <dgm:prSet presAssocID="{8FF17A9A-65EC-4784-AA6A-B2CC71F7CF4D}" presName="hierChild5" presStyleCnt="0"/>
      <dgm:spPr/>
    </dgm:pt>
    <dgm:pt modelId="{B2ABF2FF-D8FF-4DAF-ABE1-B4B74CB35ED5}" type="pres">
      <dgm:prSet presAssocID="{8E388B7F-DD78-42F0-8631-A7C22A6BAC90}" presName="hierChild3" presStyleCnt="0"/>
      <dgm:spPr/>
    </dgm:pt>
  </dgm:ptLst>
  <dgm:cxnLst>
    <dgm:cxn modelId="{1AAF1B0A-0F8C-4D44-88C0-FF9B5D023488}" srcId="{8E388B7F-DD78-42F0-8631-A7C22A6BAC90}" destId="{8FF17A9A-65EC-4784-AA6A-B2CC71F7CF4D}" srcOrd="3" destOrd="0" parTransId="{D84602B1-30BF-4297-8A86-9A783218D938}" sibTransId="{89BE3970-3917-4015-A555-0A967F307984}"/>
    <dgm:cxn modelId="{666A9E0C-92F7-4F44-AD7E-BD3520768F34}" type="presOf" srcId="{8E388B7F-DD78-42F0-8631-A7C22A6BAC90}" destId="{CD9ECB43-CC73-4EF4-947B-30628D61525E}" srcOrd="0" destOrd="0" presId="urn:microsoft.com/office/officeart/2005/8/layout/orgChart1"/>
    <dgm:cxn modelId="{24993217-6E45-4728-A865-1D7EFC280FD3}" type="presOf" srcId="{52051580-AFE0-42B0-9BC8-F678359F8051}" destId="{2C5EFF44-7617-4979-83F7-7A8E442B1C50}" srcOrd="0" destOrd="0" presId="urn:microsoft.com/office/officeart/2005/8/layout/orgChart1"/>
    <dgm:cxn modelId="{DE635A19-F224-437A-B6D1-8A7153B5507E}" srcId="{8E388B7F-DD78-42F0-8631-A7C22A6BAC90}" destId="{6B224CBE-DEAB-4749-976E-A408D554D899}" srcOrd="1" destOrd="0" parTransId="{21344C65-0E48-4C9C-A122-C64E6D186BDB}" sibTransId="{9720D0E1-F3B1-49F7-A5EB-1B6BF976F733}"/>
    <dgm:cxn modelId="{F9A0231E-0618-4772-A27A-9A8BAAF43425}" type="presOf" srcId="{8FF17A9A-65EC-4784-AA6A-B2CC71F7CF4D}" destId="{9F1277AD-E377-4CCC-9B63-24403927378E}" srcOrd="0" destOrd="0" presId="urn:microsoft.com/office/officeart/2005/8/layout/orgChart1"/>
    <dgm:cxn modelId="{EE0E975B-285C-4009-A23A-F89E2D4D26FD}" type="presOf" srcId="{6E2A1BBB-AE2F-44BC-BDDE-906ACEB20808}" destId="{CD0BE57C-EAB3-4D56-AF79-381EE6B762A4}" srcOrd="1" destOrd="0" presId="urn:microsoft.com/office/officeart/2005/8/layout/orgChart1"/>
    <dgm:cxn modelId="{3727635C-DE20-4808-89F0-6C357EE9E157}" type="presOf" srcId="{6B224CBE-DEAB-4749-976E-A408D554D899}" destId="{BA23DB7B-AB71-40B7-ABE3-185A769CC479}" srcOrd="0" destOrd="0" presId="urn:microsoft.com/office/officeart/2005/8/layout/orgChart1"/>
    <dgm:cxn modelId="{2CF7F847-5E18-4B06-905D-360CB4F5BA5C}" type="presOf" srcId="{8E388B7F-DD78-42F0-8631-A7C22A6BAC90}" destId="{3943623A-BD5C-43CB-B3F8-BE6088AF279A}" srcOrd="1" destOrd="0" presId="urn:microsoft.com/office/officeart/2005/8/layout/orgChart1"/>
    <dgm:cxn modelId="{5B34F771-7C12-49FB-BF66-3F404811CF45}" type="presOf" srcId="{21344C65-0E48-4C9C-A122-C64E6D186BDB}" destId="{54812E7E-4C5D-45A3-A85D-79F5F8225156}" srcOrd="0" destOrd="0" presId="urn:microsoft.com/office/officeart/2005/8/layout/orgChart1"/>
    <dgm:cxn modelId="{A8118D72-5601-4282-8585-0044A9C8E91D}" type="presOf" srcId="{25639B92-4594-48A2-A666-A9F25AB66C1D}" destId="{177F8879-34AC-490A-878A-823266D68510}" srcOrd="0" destOrd="0" presId="urn:microsoft.com/office/officeart/2005/8/layout/orgChart1"/>
    <dgm:cxn modelId="{9B2CDC53-7ABA-4FB1-B4ED-C212AE227440}" srcId="{8E388B7F-DD78-42F0-8631-A7C22A6BAC90}" destId="{6E2A1BBB-AE2F-44BC-BDDE-906ACEB20808}" srcOrd="2" destOrd="0" parTransId="{1DDD41D5-02BF-4207-806D-920982C62268}" sibTransId="{8740632E-5400-47DF-81EE-1FFEFDA1F685}"/>
    <dgm:cxn modelId="{CBB6C277-D611-4AC0-A685-01CA9BC40058}" srcId="{52051580-AFE0-42B0-9BC8-F678359F8051}" destId="{8E388B7F-DD78-42F0-8631-A7C22A6BAC90}" srcOrd="0" destOrd="0" parTransId="{6829ECB2-C1F8-4539-96AD-6D0BF90223CA}" sibTransId="{D679EC46-8915-4751-B1D5-F5DA9907A5A7}"/>
    <dgm:cxn modelId="{8DBD2698-2DB7-4BBA-96FF-EBF0DA3EDD9F}" type="presOf" srcId="{6B224CBE-DEAB-4749-976E-A408D554D899}" destId="{031BF8EA-D719-4AB8-B356-87C6D733C784}" srcOrd="1" destOrd="0" presId="urn:microsoft.com/office/officeart/2005/8/layout/orgChart1"/>
    <dgm:cxn modelId="{CABB0E99-D56B-4A5B-AF17-06D367235444}" type="presOf" srcId="{8FF17A9A-65EC-4784-AA6A-B2CC71F7CF4D}" destId="{E07AEDBF-62E5-4C12-A32C-81BBB7C14753}" srcOrd="1" destOrd="0" presId="urn:microsoft.com/office/officeart/2005/8/layout/orgChart1"/>
    <dgm:cxn modelId="{C3FA33B0-DBD6-42D5-AC01-DD6C5C311D0C}" type="presOf" srcId="{6E2A1BBB-AE2F-44BC-BDDE-906ACEB20808}" destId="{DE95DE38-E2A1-4CD4-973B-9E7D7412FB8A}" srcOrd="0" destOrd="0" presId="urn:microsoft.com/office/officeart/2005/8/layout/orgChart1"/>
    <dgm:cxn modelId="{CE10C1B5-5F9B-401B-AB6C-C72F41F4D850}" type="presOf" srcId="{D84602B1-30BF-4297-8A86-9A783218D938}" destId="{58079E27-8400-48A4-989A-18361C1FA177}" srcOrd="0" destOrd="0" presId="urn:microsoft.com/office/officeart/2005/8/layout/orgChart1"/>
    <dgm:cxn modelId="{DDBE59CD-F1B4-490C-B2B7-C788A6DB533A}" srcId="{8E388B7F-DD78-42F0-8631-A7C22A6BAC90}" destId="{7A5E4418-A362-4B5B-8BDC-FE4D7DA9F45B}" srcOrd="0" destOrd="0" parTransId="{25639B92-4594-48A2-A666-A9F25AB66C1D}" sibTransId="{4BB95DB2-C3EE-4597-9F89-829D5A530064}"/>
    <dgm:cxn modelId="{84B0F6ED-D63A-46F3-8FF5-B96803BAFACE}" type="presOf" srcId="{7A5E4418-A362-4B5B-8BDC-FE4D7DA9F45B}" destId="{9FE5EF76-B701-420F-93AA-053EC5815C76}" srcOrd="1" destOrd="0" presId="urn:microsoft.com/office/officeart/2005/8/layout/orgChart1"/>
    <dgm:cxn modelId="{A5DFE7FB-D707-4F34-B26E-DCCC27E09944}" type="presOf" srcId="{1DDD41D5-02BF-4207-806D-920982C62268}" destId="{CA91EE3E-BE7C-431B-80B3-9FE1AFF42A28}" srcOrd="0" destOrd="0" presId="urn:microsoft.com/office/officeart/2005/8/layout/orgChart1"/>
    <dgm:cxn modelId="{1ED144FD-CFCD-43DC-BD92-7B3DBC8758F6}" type="presOf" srcId="{7A5E4418-A362-4B5B-8BDC-FE4D7DA9F45B}" destId="{7BF11D45-E652-41C8-B0C3-06057913EA8E}" srcOrd="0" destOrd="0" presId="urn:microsoft.com/office/officeart/2005/8/layout/orgChart1"/>
    <dgm:cxn modelId="{0224CE3C-3909-448A-847B-BD3F641D05E9}" type="presParOf" srcId="{2C5EFF44-7617-4979-83F7-7A8E442B1C50}" destId="{1E27246E-2A31-492C-862C-540FA3FF1AA4}" srcOrd="0" destOrd="0" presId="urn:microsoft.com/office/officeart/2005/8/layout/orgChart1"/>
    <dgm:cxn modelId="{D8CB60E9-E11D-4A48-B3A2-F96A64BE5447}" type="presParOf" srcId="{1E27246E-2A31-492C-862C-540FA3FF1AA4}" destId="{42EBD0F1-62C8-4388-98D1-BFA45957516B}" srcOrd="0" destOrd="0" presId="urn:microsoft.com/office/officeart/2005/8/layout/orgChart1"/>
    <dgm:cxn modelId="{144A2947-9817-42F9-9D32-97106779E585}" type="presParOf" srcId="{42EBD0F1-62C8-4388-98D1-BFA45957516B}" destId="{CD9ECB43-CC73-4EF4-947B-30628D61525E}" srcOrd="0" destOrd="0" presId="urn:microsoft.com/office/officeart/2005/8/layout/orgChart1"/>
    <dgm:cxn modelId="{2A3F78E8-8C33-4245-91B2-68C2E50EF635}" type="presParOf" srcId="{42EBD0F1-62C8-4388-98D1-BFA45957516B}" destId="{3943623A-BD5C-43CB-B3F8-BE6088AF279A}" srcOrd="1" destOrd="0" presId="urn:microsoft.com/office/officeart/2005/8/layout/orgChart1"/>
    <dgm:cxn modelId="{32AD36E0-1820-4E3C-B0AB-A8A69E82B22A}" type="presParOf" srcId="{1E27246E-2A31-492C-862C-540FA3FF1AA4}" destId="{D0B7298A-3F82-487E-BFB0-E8C1C9023E3C}" srcOrd="1" destOrd="0" presId="urn:microsoft.com/office/officeart/2005/8/layout/orgChart1"/>
    <dgm:cxn modelId="{FC452C1F-1D16-4493-8119-2B11F18F0DA0}" type="presParOf" srcId="{D0B7298A-3F82-487E-BFB0-E8C1C9023E3C}" destId="{177F8879-34AC-490A-878A-823266D68510}" srcOrd="0" destOrd="0" presId="urn:microsoft.com/office/officeart/2005/8/layout/orgChart1"/>
    <dgm:cxn modelId="{DD41EF9B-1119-4A3A-A66B-5B8041C8468E}" type="presParOf" srcId="{D0B7298A-3F82-487E-BFB0-E8C1C9023E3C}" destId="{CE587175-E4BB-4CF4-861A-332EC6FF27F0}" srcOrd="1" destOrd="0" presId="urn:microsoft.com/office/officeart/2005/8/layout/orgChart1"/>
    <dgm:cxn modelId="{782F2C26-8B63-4751-BE7E-01B1CA4338CD}" type="presParOf" srcId="{CE587175-E4BB-4CF4-861A-332EC6FF27F0}" destId="{1721286F-0797-4EF7-BCC2-8A80B78F6CB2}" srcOrd="0" destOrd="0" presId="urn:microsoft.com/office/officeart/2005/8/layout/orgChart1"/>
    <dgm:cxn modelId="{6C0DA9A3-7586-49FB-BBF1-7B0F91190EAA}" type="presParOf" srcId="{1721286F-0797-4EF7-BCC2-8A80B78F6CB2}" destId="{7BF11D45-E652-41C8-B0C3-06057913EA8E}" srcOrd="0" destOrd="0" presId="urn:microsoft.com/office/officeart/2005/8/layout/orgChart1"/>
    <dgm:cxn modelId="{B2E3482C-E257-4723-BCFC-5FB9419ECF82}" type="presParOf" srcId="{1721286F-0797-4EF7-BCC2-8A80B78F6CB2}" destId="{9FE5EF76-B701-420F-93AA-053EC5815C76}" srcOrd="1" destOrd="0" presId="urn:microsoft.com/office/officeart/2005/8/layout/orgChart1"/>
    <dgm:cxn modelId="{E645B92D-F4DF-44DD-B45C-16A2DCC96D83}" type="presParOf" srcId="{CE587175-E4BB-4CF4-861A-332EC6FF27F0}" destId="{94B26A0C-7E30-4D61-8515-102F8B7DEBF5}" srcOrd="1" destOrd="0" presId="urn:microsoft.com/office/officeart/2005/8/layout/orgChart1"/>
    <dgm:cxn modelId="{99724F5B-D325-4AEE-9DA9-A1DBDE92D28A}" type="presParOf" srcId="{CE587175-E4BB-4CF4-861A-332EC6FF27F0}" destId="{BAB7F8CC-1675-4D61-94BA-3D03A96373CA}" srcOrd="2" destOrd="0" presId="urn:microsoft.com/office/officeart/2005/8/layout/orgChart1"/>
    <dgm:cxn modelId="{4B630183-F4EE-4E57-866D-7BBA068DC878}" type="presParOf" srcId="{D0B7298A-3F82-487E-BFB0-E8C1C9023E3C}" destId="{54812E7E-4C5D-45A3-A85D-79F5F8225156}" srcOrd="2" destOrd="0" presId="urn:microsoft.com/office/officeart/2005/8/layout/orgChart1"/>
    <dgm:cxn modelId="{2DB6D740-8DB9-476E-9BD6-72BB667227D6}" type="presParOf" srcId="{D0B7298A-3F82-487E-BFB0-E8C1C9023E3C}" destId="{140B1646-00C7-4A48-9549-9CECABBD0736}" srcOrd="3" destOrd="0" presId="urn:microsoft.com/office/officeart/2005/8/layout/orgChart1"/>
    <dgm:cxn modelId="{D7032F95-59F9-4EF9-8D54-15BBC5E9DCB6}" type="presParOf" srcId="{140B1646-00C7-4A48-9549-9CECABBD0736}" destId="{78D546BD-997E-47CE-92D0-C8514CBA3AD6}" srcOrd="0" destOrd="0" presId="urn:microsoft.com/office/officeart/2005/8/layout/orgChart1"/>
    <dgm:cxn modelId="{E997480D-1F73-4470-BB09-56FE58422672}" type="presParOf" srcId="{78D546BD-997E-47CE-92D0-C8514CBA3AD6}" destId="{BA23DB7B-AB71-40B7-ABE3-185A769CC479}" srcOrd="0" destOrd="0" presId="urn:microsoft.com/office/officeart/2005/8/layout/orgChart1"/>
    <dgm:cxn modelId="{FF9957AD-31A5-415B-B393-F4205536CD46}" type="presParOf" srcId="{78D546BD-997E-47CE-92D0-C8514CBA3AD6}" destId="{031BF8EA-D719-4AB8-B356-87C6D733C784}" srcOrd="1" destOrd="0" presId="urn:microsoft.com/office/officeart/2005/8/layout/orgChart1"/>
    <dgm:cxn modelId="{3174E093-3F86-4B5A-8574-335F6E38C73D}" type="presParOf" srcId="{140B1646-00C7-4A48-9549-9CECABBD0736}" destId="{44A0CF0F-8E39-4B3D-9EA6-6E2823EC97A8}" srcOrd="1" destOrd="0" presId="urn:microsoft.com/office/officeart/2005/8/layout/orgChart1"/>
    <dgm:cxn modelId="{A0B0BCD6-24BB-4F3A-BB23-F7E39665AE3C}" type="presParOf" srcId="{140B1646-00C7-4A48-9549-9CECABBD0736}" destId="{C0622F8E-5E71-49EA-A05E-D722B90CFA2A}" srcOrd="2" destOrd="0" presId="urn:microsoft.com/office/officeart/2005/8/layout/orgChart1"/>
    <dgm:cxn modelId="{8F30570B-09F3-4D3C-9CCE-6D4C4F8C33D8}" type="presParOf" srcId="{D0B7298A-3F82-487E-BFB0-E8C1C9023E3C}" destId="{CA91EE3E-BE7C-431B-80B3-9FE1AFF42A28}" srcOrd="4" destOrd="0" presId="urn:microsoft.com/office/officeart/2005/8/layout/orgChart1"/>
    <dgm:cxn modelId="{4B43AED4-F2BB-4966-8419-643009B1B353}" type="presParOf" srcId="{D0B7298A-3F82-487E-BFB0-E8C1C9023E3C}" destId="{83DCFE1F-8A0A-4238-833C-93C5BA33C61B}" srcOrd="5" destOrd="0" presId="urn:microsoft.com/office/officeart/2005/8/layout/orgChart1"/>
    <dgm:cxn modelId="{AB53630A-9BB8-4030-B635-279A7F4C9BCA}" type="presParOf" srcId="{83DCFE1F-8A0A-4238-833C-93C5BA33C61B}" destId="{17AFFA08-B266-4DB1-B83D-633CAB256D83}" srcOrd="0" destOrd="0" presId="urn:microsoft.com/office/officeart/2005/8/layout/orgChart1"/>
    <dgm:cxn modelId="{3E56B366-B4A8-4928-92B3-E65923612E65}" type="presParOf" srcId="{17AFFA08-B266-4DB1-B83D-633CAB256D83}" destId="{DE95DE38-E2A1-4CD4-973B-9E7D7412FB8A}" srcOrd="0" destOrd="0" presId="urn:microsoft.com/office/officeart/2005/8/layout/orgChart1"/>
    <dgm:cxn modelId="{8BD4C6BC-8F75-4959-BFF4-804364E73863}" type="presParOf" srcId="{17AFFA08-B266-4DB1-B83D-633CAB256D83}" destId="{CD0BE57C-EAB3-4D56-AF79-381EE6B762A4}" srcOrd="1" destOrd="0" presId="urn:microsoft.com/office/officeart/2005/8/layout/orgChart1"/>
    <dgm:cxn modelId="{2D962724-0667-40FE-B6DD-370C3EF44475}" type="presParOf" srcId="{83DCFE1F-8A0A-4238-833C-93C5BA33C61B}" destId="{145EBCE9-846E-40E5-AA95-F5E6BB4776BD}" srcOrd="1" destOrd="0" presId="urn:microsoft.com/office/officeart/2005/8/layout/orgChart1"/>
    <dgm:cxn modelId="{023FBFF4-EBAC-4332-A97D-9D803FF2F849}" type="presParOf" srcId="{83DCFE1F-8A0A-4238-833C-93C5BA33C61B}" destId="{E5F8EDFB-2DD3-4486-8327-D8B2A104E601}" srcOrd="2" destOrd="0" presId="urn:microsoft.com/office/officeart/2005/8/layout/orgChart1"/>
    <dgm:cxn modelId="{2DC233C5-BDF8-4642-BF62-994AB1220F79}" type="presParOf" srcId="{D0B7298A-3F82-487E-BFB0-E8C1C9023E3C}" destId="{58079E27-8400-48A4-989A-18361C1FA177}" srcOrd="6" destOrd="0" presId="urn:microsoft.com/office/officeart/2005/8/layout/orgChart1"/>
    <dgm:cxn modelId="{5345C15B-E060-47D2-8648-272C5E04A6BF}" type="presParOf" srcId="{D0B7298A-3F82-487E-BFB0-E8C1C9023E3C}" destId="{33B14215-A343-4771-9561-48B0AFF73F99}" srcOrd="7" destOrd="0" presId="urn:microsoft.com/office/officeart/2005/8/layout/orgChart1"/>
    <dgm:cxn modelId="{2B3EBC8B-3580-4FA0-AE97-35244B43E377}" type="presParOf" srcId="{33B14215-A343-4771-9561-48B0AFF73F99}" destId="{8A857690-11F6-4679-80D2-B4B241120CE4}" srcOrd="0" destOrd="0" presId="urn:microsoft.com/office/officeart/2005/8/layout/orgChart1"/>
    <dgm:cxn modelId="{3A5F06EE-2917-47AD-AEDE-388559E036A3}" type="presParOf" srcId="{8A857690-11F6-4679-80D2-B4B241120CE4}" destId="{9F1277AD-E377-4CCC-9B63-24403927378E}" srcOrd="0" destOrd="0" presId="urn:microsoft.com/office/officeart/2005/8/layout/orgChart1"/>
    <dgm:cxn modelId="{CBC5B43E-B068-479B-BA32-9DCFBD26830E}" type="presParOf" srcId="{8A857690-11F6-4679-80D2-B4B241120CE4}" destId="{E07AEDBF-62E5-4C12-A32C-81BBB7C14753}" srcOrd="1" destOrd="0" presId="urn:microsoft.com/office/officeart/2005/8/layout/orgChart1"/>
    <dgm:cxn modelId="{922830F6-5069-48D9-9E45-D4A47FD0FAE5}" type="presParOf" srcId="{33B14215-A343-4771-9561-48B0AFF73F99}" destId="{6858E14D-D95F-4AD3-9390-0DD55837C948}" srcOrd="1" destOrd="0" presId="urn:microsoft.com/office/officeart/2005/8/layout/orgChart1"/>
    <dgm:cxn modelId="{B7BC3AD6-0DDC-44F9-A88A-28B0FBEF2D2F}" type="presParOf" srcId="{33B14215-A343-4771-9561-48B0AFF73F99}" destId="{BF496F2E-BD9D-4A0E-A455-E1B9B1F57D81}" srcOrd="2" destOrd="0" presId="urn:microsoft.com/office/officeart/2005/8/layout/orgChart1"/>
    <dgm:cxn modelId="{8A90A1B8-8274-4B78-8A0A-CD8B9EABC113}" type="presParOf" srcId="{1E27246E-2A31-492C-862C-540FA3FF1AA4}" destId="{B2ABF2FF-D8FF-4DAF-ABE1-B4B74CB35E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88DEA2-0A9C-46E2-BF37-E64ED13630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3D8EBA8A-1C42-4CD8-9CBD-EDC8ADC64807}">
      <dgm:prSet phldrT="[Teksti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fi-FI" dirty="0"/>
            <a:t>Kontaktit kunnossa</a:t>
          </a:r>
        </a:p>
      </dgm:t>
    </dgm:pt>
    <dgm:pt modelId="{0A1C6AB2-5BBE-44CA-8ADF-B06A52CC885B}" type="parTrans" cxnId="{01057927-9523-4FF1-B204-A8969F2CBDDA}">
      <dgm:prSet/>
      <dgm:spPr/>
      <dgm:t>
        <a:bodyPr/>
        <a:lstStyle/>
        <a:p>
          <a:endParaRPr lang="fi-FI"/>
        </a:p>
      </dgm:t>
    </dgm:pt>
    <dgm:pt modelId="{60C0B720-B8BA-4CFE-B25D-65532AEF077A}" type="sibTrans" cxnId="{01057927-9523-4FF1-B204-A8969F2CBDDA}">
      <dgm:prSet/>
      <dgm:spPr/>
      <dgm:t>
        <a:bodyPr/>
        <a:lstStyle/>
        <a:p>
          <a:endParaRPr lang="fi-FI"/>
        </a:p>
      </dgm:t>
    </dgm:pt>
    <dgm:pt modelId="{E1BA79E0-1510-4644-8517-98C523C31FFD}">
      <dgm:prSet phldrT="[Teksti]"/>
      <dgm:spPr/>
      <dgm:t>
        <a:bodyPr/>
        <a:lstStyle/>
        <a:p>
          <a:r>
            <a:rPr lang="fi-FI" dirty="0"/>
            <a:t>Myy muidenkin lihat</a:t>
          </a:r>
        </a:p>
      </dgm:t>
    </dgm:pt>
    <dgm:pt modelId="{612431B7-77AF-4B3A-A3BD-EF2B5D616C62}" type="parTrans" cxnId="{45493A57-94D0-47E7-B974-EC9A06D99CDE}">
      <dgm:prSet/>
      <dgm:spPr/>
      <dgm:t>
        <a:bodyPr/>
        <a:lstStyle/>
        <a:p>
          <a:endParaRPr lang="fi-FI"/>
        </a:p>
      </dgm:t>
    </dgm:pt>
    <dgm:pt modelId="{2CDAB4A4-7F54-458D-9D34-91AD701113DC}" type="sibTrans" cxnId="{45493A57-94D0-47E7-B974-EC9A06D99CDE}">
      <dgm:prSet/>
      <dgm:spPr/>
      <dgm:t>
        <a:bodyPr/>
        <a:lstStyle/>
        <a:p>
          <a:endParaRPr lang="fi-FI"/>
        </a:p>
      </dgm:t>
    </dgm:pt>
    <dgm:pt modelId="{5DD4FE9F-CF9D-4A98-947D-C8F89537C247}">
      <dgm:prSet phldrT="[Teksti]"/>
      <dgm:spPr/>
      <dgm:t>
        <a:bodyPr/>
        <a:lstStyle/>
        <a:p>
          <a:r>
            <a:rPr lang="fi-FI" dirty="0"/>
            <a:t>Neuvottele parempi hinta</a:t>
          </a:r>
        </a:p>
      </dgm:t>
    </dgm:pt>
    <dgm:pt modelId="{30E0CD58-6716-4191-8CFB-38BD41CCF375}" type="parTrans" cxnId="{99B7BE7B-ACDE-46B2-BB52-8FA5572C213D}">
      <dgm:prSet/>
      <dgm:spPr/>
      <dgm:t>
        <a:bodyPr/>
        <a:lstStyle/>
        <a:p>
          <a:endParaRPr lang="fi-FI"/>
        </a:p>
      </dgm:t>
    </dgm:pt>
    <dgm:pt modelId="{BAA69ECD-B3AC-4EE2-A702-4850C42BE7E0}" type="sibTrans" cxnId="{99B7BE7B-ACDE-46B2-BB52-8FA5572C213D}">
      <dgm:prSet/>
      <dgm:spPr/>
      <dgm:t>
        <a:bodyPr/>
        <a:lstStyle/>
        <a:p>
          <a:endParaRPr lang="fi-FI"/>
        </a:p>
      </dgm:t>
    </dgm:pt>
    <dgm:pt modelId="{25791905-C752-4C28-94B2-B497A2443CEC}">
      <dgm:prSet phldrT="[Teksti]"/>
      <dgm:spPr/>
      <dgm:t>
        <a:bodyPr/>
        <a:lstStyle/>
        <a:p>
          <a:r>
            <a:rPr lang="fi-FI" dirty="0"/>
            <a:t>Tee sopimukset</a:t>
          </a:r>
        </a:p>
      </dgm:t>
    </dgm:pt>
    <dgm:pt modelId="{063CF4EE-ACAA-45F8-ABC7-EC360104E8A8}" type="parTrans" cxnId="{0810813A-D6D8-4713-804A-91269AE6128B}">
      <dgm:prSet/>
      <dgm:spPr/>
      <dgm:t>
        <a:bodyPr/>
        <a:lstStyle/>
        <a:p>
          <a:endParaRPr lang="fi-FI"/>
        </a:p>
      </dgm:t>
    </dgm:pt>
    <dgm:pt modelId="{35B32DF3-AC4A-4E58-A002-FEF36DD19075}" type="sibTrans" cxnId="{0810813A-D6D8-4713-804A-91269AE6128B}">
      <dgm:prSet/>
      <dgm:spPr/>
      <dgm:t>
        <a:bodyPr/>
        <a:lstStyle/>
        <a:p>
          <a:endParaRPr lang="fi-FI"/>
        </a:p>
      </dgm:t>
    </dgm:pt>
    <dgm:pt modelId="{C5CF13F4-FD5F-41BC-9A37-0F0D5F63A5B2}">
      <dgm:prSet/>
      <dgm:spPr/>
      <dgm:t>
        <a:bodyPr/>
        <a:lstStyle/>
        <a:p>
          <a:r>
            <a:rPr lang="fi-FI" dirty="0"/>
            <a:t>Verkkokauppa</a:t>
          </a:r>
        </a:p>
      </dgm:t>
    </dgm:pt>
    <dgm:pt modelId="{DC1E01F1-A8DB-4379-9AD3-1685BDE14F30}" type="parTrans" cxnId="{8CCDE03E-85F9-4B72-8EE8-E8C15846F23C}">
      <dgm:prSet/>
      <dgm:spPr/>
      <dgm:t>
        <a:bodyPr/>
        <a:lstStyle/>
        <a:p>
          <a:endParaRPr lang="fi-FI"/>
        </a:p>
      </dgm:t>
    </dgm:pt>
    <dgm:pt modelId="{08B6940F-3235-44AA-9E5D-D4A0AA883954}" type="sibTrans" cxnId="{8CCDE03E-85F9-4B72-8EE8-E8C15846F23C}">
      <dgm:prSet/>
      <dgm:spPr/>
      <dgm:t>
        <a:bodyPr/>
        <a:lstStyle/>
        <a:p>
          <a:endParaRPr lang="fi-FI"/>
        </a:p>
      </dgm:t>
    </dgm:pt>
    <dgm:pt modelId="{54AA7F15-93D0-433A-AEA5-7466FEF3FA56}">
      <dgm:prSet/>
      <dgm:spPr/>
      <dgm:t>
        <a:bodyPr/>
        <a:lstStyle/>
        <a:p>
          <a:r>
            <a:rPr lang="fi-FI" dirty="0"/>
            <a:t>Myymälä</a:t>
          </a:r>
        </a:p>
      </dgm:t>
    </dgm:pt>
    <dgm:pt modelId="{82C41C59-31DB-4DAC-9F95-335812071518}" type="parTrans" cxnId="{59C44455-BB2A-46B7-B25C-920D68CC4B54}">
      <dgm:prSet/>
      <dgm:spPr/>
      <dgm:t>
        <a:bodyPr/>
        <a:lstStyle/>
        <a:p>
          <a:endParaRPr lang="fi-FI"/>
        </a:p>
      </dgm:t>
    </dgm:pt>
    <dgm:pt modelId="{46FECE3E-3CCD-4B99-A10E-AAC2FC4023F6}" type="sibTrans" cxnId="{59C44455-BB2A-46B7-B25C-920D68CC4B54}">
      <dgm:prSet/>
      <dgm:spPr/>
      <dgm:t>
        <a:bodyPr/>
        <a:lstStyle/>
        <a:p>
          <a:endParaRPr lang="fi-FI"/>
        </a:p>
      </dgm:t>
    </dgm:pt>
    <dgm:pt modelId="{B16091AC-D223-4ABE-891C-8C5788837FB6}" type="pres">
      <dgm:prSet presAssocID="{1A88DEA2-0A9C-46E2-BF37-E64ED13630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71BC2C3-2DFC-4F7C-A67B-3548174D3DEE}" type="pres">
      <dgm:prSet presAssocID="{3D8EBA8A-1C42-4CD8-9CBD-EDC8ADC64807}" presName="hierRoot1" presStyleCnt="0">
        <dgm:presLayoutVars>
          <dgm:hierBranch val="init"/>
        </dgm:presLayoutVars>
      </dgm:prSet>
      <dgm:spPr/>
    </dgm:pt>
    <dgm:pt modelId="{4BC6AA01-3EC6-408B-84E6-213258D34F93}" type="pres">
      <dgm:prSet presAssocID="{3D8EBA8A-1C42-4CD8-9CBD-EDC8ADC64807}" presName="rootComposite1" presStyleCnt="0"/>
      <dgm:spPr/>
    </dgm:pt>
    <dgm:pt modelId="{F6A856F8-5C27-4B8B-9F5E-A4D42B72B805}" type="pres">
      <dgm:prSet presAssocID="{3D8EBA8A-1C42-4CD8-9CBD-EDC8ADC64807}" presName="rootText1" presStyleLbl="node0" presStyleIdx="0" presStyleCnt="1">
        <dgm:presLayoutVars>
          <dgm:chPref val="3"/>
        </dgm:presLayoutVars>
      </dgm:prSet>
      <dgm:spPr/>
    </dgm:pt>
    <dgm:pt modelId="{D9EBFCD4-1B56-4C72-90F6-2939D0452719}" type="pres">
      <dgm:prSet presAssocID="{3D8EBA8A-1C42-4CD8-9CBD-EDC8ADC64807}" presName="rootConnector1" presStyleLbl="node1" presStyleIdx="0" presStyleCnt="0"/>
      <dgm:spPr/>
    </dgm:pt>
    <dgm:pt modelId="{684519E8-0380-46FB-A8E8-39764AE64B1F}" type="pres">
      <dgm:prSet presAssocID="{3D8EBA8A-1C42-4CD8-9CBD-EDC8ADC64807}" presName="hierChild2" presStyleCnt="0"/>
      <dgm:spPr/>
    </dgm:pt>
    <dgm:pt modelId="{AAFF760E-FF41-45A2-8B28-2ADD8BB02F9D}" type="pres">
      <dgm:prSet presAssocID="{612431B7-77AF-4B3A-A3BD-EF2B5D616C62}" presName="Name37" presStyleLbl="parChTrans1D2" presStyleIdx="0" presStyleCnt="3"/>
      <dgm:spPr/>
    </dgm:pt>
    <dgm:pt modelId="{5815020C-5D28-4F72-ADF8-58B3CF9EFD15}" type="pres">
      <dgm:prSet presAssocID="{E1BA79E0-1510-4644-8517-98C523C31FFD}" presName="hierRoot2" presStyleCnt="0">
        <dgm:presLayoutVars>
          <dgm:hierBranch val="init"/>
        </dgm:presLayoutVars>
      </dgm:prSet>
      <dgm:spPr/>
    </dgm:pt>
    <dgm:pt modelId="{94B72867-8F4C-48F8-980F-71EDB9E08EFE}" type="pres">
      <dgm:prSet presAssocID="{E1BA79E0-1510-4644-8517-98C523C31FFD}" presName="rootComposite" presStyleCnt="0"/>
      <dgm:spPr/>
    </dgm:pt>
    <dgm:pt modelId="{B4F6E632-DEB7-4FD6-A525-4D969DB98C45}" type="pres">
      <dgm:prSet presAssocID="{E1BA79E0-1510-4644-8517-98C523C31FFD}" presName="rootText" presStyleLbl="node2" presStyleIdx="0" presStyleCnt="3">
        <dgm:presLayoutVars>
          <dgm:chPref val="3"/>
        </dgm:presLayoutVars>
      </dgm:prSet>
      <dgm:spPr/>
    </dgm:pt>
    <dgm:pt modelId="{02DAB97E-462C-4F50-A905-65605845EC5E}" type="pres">
      <dgm:prSet presAssocID="{E1BA79E0-1510-4644-8517-98C523C31FFD}" presName="rootConnector" presStyleLbl="node2" presStyleIdx="0" presStyleCnt="3"/>
      <dgm:spPr/>
    </dgm:pt>
    <dgm:pt modelId="{7ABE2BCB-743A-404D-867C-2DD0DB1CBE36}" type="pres">
      <dgm:prSet presAssocID="{E1BA79E0-1510-4644-8517-98C523C31FFD}" presName="hierChild4" presStyleCnt="0"/>
      <dgm:spPr/>
    </dgm:pt>
    <dgm:pt modelId="{CAD64C47-E6DE-4118-B7F3-025180F8C5E3}" type="pres">
      <dgm:prSet presAssocID="{DC1E01F1-A8DB-4379-9AD3-1685BDE14F30}" presName="Name37" presStyleLbl="parChTrans1D3" presStyleIdx="0" presStyleCnt="2"/>
      <dgm:spPr/>
    </dgm:pt>
    <dgm:pt modelId="{213D160E-8344-43B0-8CA7-B3E4BDE02F12}" type="pres">
      <dgm:prSet presAssocID="{C5CF13F4-FD5F-41BC-9A37-0F0D5F63A5B2}" presName="hierRoot2" presStyleCnt="0">
        <dgm:presLayoutVars>
          <dgm:hierBranch val="init"/>
        </dgm:presLayoutVars>
      </dgm:prSet>
      <dgm:spPr/>
    </dgm:pt>
    <dgm:pt modelId="{812888A8-5D80-43A6-8767-B0EB151084C6}" type="pres">
      <dgm:prSet presAssocID="{C5CF13F4-FD5F-41BC-9A37-0F0D5F63A5B2}" presName="rootComposite" presStyleCnt="0"/>
      <dgm:spPr/>
    </dgm:pt>
    <dgm:pt modelId="{E04E5ED5-836D-4A04-BF8F-62D8750B0F5C}" type="pres">
      <dgm:prSet presAssocID="{C5CF13F4-FD5F-41BC-9A37-0F0D5F63A5B2}" presName="rootText" presStyleLbl="node3" presStyleIdx="0" presStyleCnt="2">
        <dgm:presLayoutVars>
          <dgm:chPref val="3"/>
        </dgm:presLayoutVars>
      </dgm:prSet>
      <dgm:spPr/>
    </dgm:pt>
    <dgm:pt modelId="{A8297D56-E147-4B9E-A60D-761FF461FA03}" type="pres">
      <dgm:prSet presAssocID="{C5CF13F4-FD5F-41BC-9A37-0F0D5F63A5B2}" presName="rootConnector" presStyleLbl="node3" presStyleIdx="0" presStyleCnt="2"/>
      <dgm:spPr/>
    </dgm:pt>
    <dgm:pt modelId="{983F81DC-6BFA-42F9-84E8-08DB8D1A81FD}" type="pres">
      <dgm:prSet presAssocID="{C5CF13F4-FD5F-41BC-9A37-0F0D5F63A5B2}" presName="hierChild4" presStyleCnt="0"/>
      <dgm:spPr/>
    </dgm:pt>
    <dgm:pt modelId="{FEF654EE-3063-4947-81AD-17D8E1CB041E}" type="pres">
      <dgm:prSet presAssocID="{C5CF13F4-FD5F-41BC-9A37-0F0D5F63A5B2}" presName="hierChild5" presStyleCnt="0"/>
      <dgm:spPr/>
    </dgm:pt>
    <dgm:pt modelId="{120EC93F-0844-4505-A6ED-21135F19ACFA}" type="pres">
      <dgm:prSet presAssocID="{82C41C59-31DB-4DAC-9F95-335812071518}" presName="Name37" presStyleLbl="parChTrans1D3" presStyleIdx="1" presStyleCnt="2"/>
      <dgm:spPr/>
    </dgm:pt>
    <dgm:pt modelId="{353B477B-CDBD-4DC6-A975-D0063A263722}" type="pres">
      <dgm:prSet presAssocID="{54AA7F15-93D0-433A-AEA5-7466FEF3FA56}" presName="hierRoot2" presStyleCnt="0">
        <dgm:presLayoutVars>
          <dgm:hierBranch val="init"/>
        </dgm:presLayoutVars>
      </dgm:prSet>
      <dgm:spPr/>
    </dgm:pt>
    <dgm:pt modelId="{9830E85B-80B1-4103-865A-CB8E4BDA5446}" type="pres">
      <dgm:prSet presAssocID="{54AA7F15-93D0-433A-AEA5-7466FEF3FA56}" presName="rootComposite" presStyleCnt="0"/>
      <dgm:spPr/>
    </dgm:pt>
    <dgm:pt modelId="{BA2FD5C3-93F1-40E1-99C2-50B7E1843620}" type="pres">
      <dgm:prSet presAssocID="{54AA7F15-93D0-433A-AEA5-7466FEF3FA56}" presName="rootText" presStyleLbl="node3" presStyleIdx="1" presStyleCnt="2">
        <dgm:presLayoutVars>
          <dgm:chPref val="3"/>
        </dgm:presLayoutVars>
      </dgm:prSet>
      <dgm:spPr/>
    </dgm:pt>
    <dgm:pt modelId="{B0438F2B-25DC-4C92-AB51-305FA6696218}" type="pres">
      <dgm:prSet presAssocID="{54AA7F15-93D0-433A-AEA5-7466FEF3FA56}" presName="rootConnector" presStyleLbl="node3" presStyleIdx="1" presStyleCnt="2"/>
      <dgm:spPr/>
    </dgm:pt>
    <dgm:pt modelId="{EDFA9240-8748-4EFD-B177-D92A268CDB18}" type="pres">
      <dgm:prSet presAssocID="{54AA7F15-93D0-433A-AEA5-7466FEF3FA56}" presName="hierChild4" presStyleCnt="0"/>
      <dgm:spPr/>
    </dgm:pt>
    <dgm:pt modelId="{E4D72691-F3E1-42B4-8CC6-2170444EFC37}" type="pres">
      <dgm:prSet presAssocID="{54AA7F15-93D0-433A-AEA5-7466FEF3FA56}" presName="hierChild5" presStyleCnt="0"/>
      <dgm:spPr/>
    </dgm:pt>
    <dgm:pt modelId="{DEC4B0F4-8D49-4664-90EA-A6B6770EBADE}" type="pres">
      <dgm:prSet presAssocID="{E1BA79E0-1510-4644-8517-98C523C31FFD}" presName="hierChild5" presStyleCnt="0"/>
      <dgm:spPr/>
    </dgm:pt>
    <dgm:pt modelId="{66C5395C-63EB-4BDA-B211-5A279F95DA21}" type="pres">
      <dgm:prSet presAssocID="{30E0CD58-6716-4191-8CFB-38BD41CCF375}" presName="Name37" presStyleLbl="parChTrans1D2" presStyleIdx="1" presStyleCnt="3"/>
      <dgm:spPr/>
    </dgm:pt>
    <dgm:pt modelId="{4DE9C501-98A1-4BB6-8941-5A26E3FBF11E}" type="pres">
      <dgm:prSet presAssocID="{5DD4FE9F-CF9D-4A98-947D-C8F89537C247}" presName="hierRoot2" presStyleCnt="0">
        <dgm:presLayoutVars>
          <dgm:hierBranch val="init"/>
        </dgm:presLayoutVars>
      </dgm:prSet>
      <dgm:spPr/>
    </dgm:pt>
    <dgm:pt modelId="{ACF1C122-F045-4ABB-A0B9-D4574BFF52F6}" type="pres">
      <dgm:prSet presAssocID="{5DD4FE9F-CF9D-4A98-947D-C8F89537C247}" presName="rootComposite" presStyleCnt="0"/>
      <dgm:spPr/>
    </dgm:pt>
    <dgm:pt modelId="{EC6DEE34-C340-4CC2-A3DE-F5A317CEC931}" type="pres">
      <dgm:prSet presAssocID="{5DD4FE9F-CF9D-4A98-947D-C8F89537C247}" presName="rootText" presStyleLbl="node2" presStyleIdx="1" presStyleCnt="3">
        <dgm:presLayoutVars>
          <dgm:chPref val="3"/>
        </dgm:presLayoutVars>
      </dgm:prSet>
      <dgm:spPr/>
    </dgm:pt>
    <dgm:pt modelId="{DCB345F1-F89F-403F-AD27-BAD5B0E7619C}" type="pres">
      <dgm:prSet presAssocID="{5DD4FE9F-CF9D-4A98-947D-C8F89537C247}" presName="rootConnector" presStyleLbl="node2" presStyleIdx="1" presStyleCnt="3"/>
      <dgm:spPr/>
    </dgm:pt>
    <dgm:pt modelId="{80F4D970-B440-4497-B392-640D88B86EB7}" type="pres">
      <dgm:prSet presAssocID="{5DD4FE9F-CF9D-4A98-947D-C8F89537C247}" presName="hierChild4" presStyleCnt="0"/>
      <dgm:spPr/>
    </dgm:pt>
    <dgm:pt modelId="{7F6D6A01-0930-468F-B1B3-E5B3393B1E1F}" type="pres">
      <dgm:prSet presAssocID="{5DD4FE9F-CF9D-4A98-947D-C8F89537C247}" presName="hierChild5" presStyleCnt="0"/>
      <dgm:spPr/>
    </dgm:pt>
    <dgm:pt modelId="{1086AB82-D7EE-4199-B760-BAB3DFD3D927}" type="pres">
      <dgm:prSet presAssocID="{063CF4EE-ACAA-45F8-ABC7-EC360104E8A8}" presName="Name37" presStyleLbl="parChTrans1D2" presStyleIdx="2" presStyleCnt="3"/>
      <dgm:spPr/>
    </dgm:pt>
    <dgm:pt modelId="{1602906C-C33C-4457-AD24-774409996449}" type="pres">
      <dgm:prSet presAssocID="{25791905-C752-4C28-94B2-B497A2443CEC}" presName="hierRoot2" presStyleCnt="0">
        <dgm:presLayoutVars>
          <dgm:hierBranch val="init"/>
        </dgm:presLayoutVars>
      </dgm:prSet>
      <dgm:spPr/>
    </dgm:pt>
    <dgm:pt modelId="{5B41E351-65C2-4CFF-810C-54D510837296}" type="pres">
      <dgm:prSet presAssocID="{25791905-C752-4C28-94B2-B497A2443CEC}" presName="rootComposite" presStyleCnt="0"/>
      <dgm:spPr/>
    </dgm:pt>
    <dgm:pt modelId="{6C11C378-E830-46F8-AE38-B6BD57F0ACBB}" type="pres">
      <dgm:prSet presAssocID="{25791905-C752-4C28-94B2-B497A2443CEC}" presName="rootText" presStyleLbl="node2" presStyleIdx="2" presStyleCnt="3">
        <dgm:presLayoutVars>
          <dgm:chPref val="3"/>
        </dgm:presLayoutVars>
      </dgm:prSet>
      <dgm:spPr/>
    </dgm:pt>
    <dgm:pt modelId="{6D0973E7-8029-44D7-A97A-111FFCEF243A}" type="pres">
      <dgm:prSet presAssocID="{25791905-C752-4C28-94B2-B497A2443CEC}" presName="rootConnector" presStyleLbl="node2" presStyleIdx="2" presStyleCnt="3"/>
      <dgm:spPr/>
    </dgm:pt>
    <dgm:pt modelId="{A4271EB8-7220-496A-9EC6-AF20B25AE48A}" type="pres">
      <dgm:prSet presAssocID="{25791905-C752-4C28-94B2-B497A2443CEC}" presName="hierChild4" presStyleCnt="0"/>
      <dgm:spPr/>
    </dgm:pt>
    <dgm:pt modelId="{137AC6AF-E399-4F6F-BC0A-1D970893CABE}" type="pres">
      <dgm:prSet presAssocID="{25791905-C752-4C28-94B2-B497A2443CEC}" presName="hierChild5" presStyleCnt="0"/>
      <dgm:spPr/>
    </dgm:pt>
    <dgm:pt modelId="{EBA13D0B-7F68-42AB-9955-466A9F1BF7C0}" type="pres">
      <dgm:prSet presAssocID="{3D8EBA8A-1C42-4CD8-9CBD-EDC8ADC64807}" presName="hierChild3" presStyleCnt="0"/>
      <dgm:spPr/>
    </dgm:pt>
  </dgm:ptLst>
  <dgm:cxnLst>
    <dgm:cxn modelId="{E23DE913-4878-47B3-8B9A-A26021686D07}" type="presOf" srcId="{5DD4FE9F-CF9D-4A98-947D-C8F89537C247}" destId="{EC6DEE34-C340-4CC2-A3DE-F5A317CEC931}" srcOrd="0" destOrd="0" presId="urn:microsoft.com/office/officeart/2005/8/layout/orgChart1"/>
    <dgm:cxn modelId="{BF092016-34ED-4579-B7A4-AC2DCD222A28}" type="presOf" srcId="{DC1E01F1-A8DB-4379-9AD3-1685BDE14F30}" destId="{CAD64C47-E6DE-4118-B7F3-025180F8C5E3}" srcOrd="0" destOrd="0" presId="urn:microsoft.com/office/officeart/2005/8/layout/orgChart1"/>
    <dgm:cxn modelId="{A9541D25-31BD-42DA-8FA1-D4E75C56AF45}" type="presOf" srcId="{82C41C59-31DB-4DAC-9F95-335812071518}" destId="{120EC93F-0844-4505-A6ED-21135F19ACFA}" srcOrd="0" destOrd="0" presId="urn:microsoft.com/office/officeart/2005/8/layout/orgChart1"/>
    <dgm:cxn modelId="{01057927-9523-4FF1-B204-A8969F2CBDDA}" srcId="{1A88DEA2-0A9C-46E2-BF37-E64ED13630FF}" destId="{3D8EBA8A-1C42-4CD8-9CBD-EDC8ADC64807}" srcOrd="0" destOrd="0" parTransId="{0A1C6AB2-5BBE-44CA-8ADF-B06A52CC885B}" sibTransId="{60C0B720-B8BA-4CFE-B25D-65532AEF077A}"/>
    <dgm:cxn modelId="{02DBBE27-C7C4-47EE-80D4-4E19FBA41309}" type="presOf" srcId="{063CF4EE-ACAA-45F8-ABC7-EC360104E8A8}" destId="{1086AB82-D7EE-4199-B760-BAB3DFD3D927}" srcOrd="0" destOrd="0" presId="urn:microsoft.com/office/officeart/2005/8/layout/orgChart1"/>
    <dgm:cxn modelId="{E920A035-2B4B-4367-B0A1-235BFFAACE72}" type="presOf" srcId="{25791905-C752-4C28-94B2-B497A2443CEC}" destId="{6C11C378-E830-46F8-AE38-B6BD57F0ACBB}" srcOrd="0" destOrd="0" presId="urn:microsoft.com/office/officeart/2005/8/layout/orgChart1"/>
    <dgm:cxn modelId="{0810813A-D6D8-4713-804A-91269AE6128B}" srcId="{3D8EBA8A-1C42-4CD8-9CBD-EDC8ADC64807}" destId="{25791905-C752-4C28-94B2-B497A2443CEC}" srcOrd="2" destOrd="0" parTransId="{063CF4EE-ACAA-45F8-ABC7-EC360104E8A8}" sibTransId="{35B32DF3-AC4A-4E58-A002-FEF36DD19075}"/>
    <dgm:cxn modelId="{8CCDE03E-85F9-4B72-8EE8-E8C15846F23C}" srcId="{E1BA79E0-1510-4644-8517-98C523C31FFD}" destId="{C5CF13F4-FD5F-41BC-9A37-0F0D5F63A5B2}" srcOrd="0" destOrd="0" parTransId="{DC1E01F1-A8DB-4379-9AD3-1685BDE14F30}" sibTransId="{08B6940F-3235-44AA-9E5D-D4A0AA883954}"/>
    <dgm:cxn modelId="{478BEA4F-8031-4CEC-99B3-1C9F8451F2F6}" type="presOf" srcId="{612431B7-77AF-4B3A-A3BD-EF2B5D616C62}" destId="{AAFF760E-FF41-45A2-8B28-2ADD8BB02F9D}" srcOrd="0" destOrd="0" presId="urn:microsoft.com/office/officeart/2005/8/layout/orgChart1"/>
    <dgm:cxn modelId="{59C44455-BB2A-46B7-B25C-920D68CC4B54}" srcId="{E1BA79E0-1510-4644-8517-98C523C31FFD}" destId="{54AA7F15-93D0-433A-AEA5-7466FEF3FA56}" srcOrd="1" destOrd="0" parTransId="{82C41C59-31DB-4DAC-9F95-335812071518}" sibTransId="{46FECE3E-3CCD-4B99-A10E-AAC2FC4023F6}"/>
    <dgm:cxn modelId="{45493A57-94D0-47E7-B974-EC9A06D99CDE}" srcId="{3D8EBA8A-1C42-4CD8-9CBD-EDC8ADC64807}" destId="{E1BA79E0-1510-4644-8517-98C523C31FFD}" srcOrd="0" destOrd="0" parTransId="{612431B7-77AF-4B3A-A3BD-EF2B5D616C62}" sibTransId="{2CDAB4A4-7F54-458D-9D34-91AD701113DC}"/>
    <dgm:cxn modelId="{4C08E757-DC2E-403E-9910-F5FC49261D91}" type="presOf" srcId="{54AA7F15-93D0-433A-AEA5-7466FEF3FA56}" destId="{BA2FD5C3-93F1-40E1-99C2-50B7E1843620}" srcOrd="0" destOrd="0" presId="urn:microsoft.com/office/officeart/2005/8/layout/orgChart1"/>
    <dgm:cxn modelId="{615F1459-6C22-4EFB-8D29-BE6857ADF937}" type="presOf" srcId="{1A88DEA2-0A9C-46E2-BF37-E64ED13630FF}" destId="{B16091AC-D223-4ABE-891C-8C5788837FB6}" srcOrd="0" destOrd="0" presId="urn:microsoft.com/office/officeart/2005/8/layout/orgChart1"/>
    <dgm:cxn modelId="{99B7BE7B-ACDE-46B2-BB52-8FA5572C213D}" srcId="{3D8EBA8A-1C42-4CD8-9CBD-EDC8ADC64807}" destId="{5DD4FE9F-CF9D-4A98-947D-C8F89537C247}" srcOrd="1" destOrd="0" parTransId="{30E0CD58-6716-4191-8CFB-38BD41CCF375}" sibTransId="{BAA69ECD-B3AC-4EE2-A702-4850C42BE7E0}"/>
    <dgm:cxn modelId="{B2C49B80-9A26-4E83-951C-4BC9C1089024}" type="presOf" srcId="{3D8EBA8A-1C42-4CD8-9CBD-EDC8ADC64807}" destId="{D9EBFCD4-1B56-4C72-90F6-2939D0452719}" srcOrd="1" destOrd="0" presId="urn:microsoft.com/office/officeart/2005/8/layout/orgChart1"/>
    <dgm:cxn modelId="{971EB382-7320-4910-832B-49D5DB1720C6}" type="presOf" srcId="{30E0CD58-6716-4191-8CFB-38BD41CCF375}" destId="{66C5395C-63EB-4BDA-B211-5A279F95DA21}" srcOrd="0" destOrd="0" presId="urn:microsoft.com/office/officeart/2005/8/layout/orgChart1"/>
    <dgm:cxn modelId="{A268448B-9768-413D-8760-95C2CBDD6B60}" type="presOf" srcId="{E1BA79E0-1510-4644-8517-98C523C31FFD}" destId="{B4F6E632-DEB7-4FD6-A525-4D969DB98C45}" srcOrd="0" destOrd="0" presId="urn:microsoft.com/office/officeart/2005/8/layout/orgChart1"/>
    <dgm:cxn modelId="{FCC2459F-8338-452B-BD02-CFAE2BD76011}" type="presOf" srcId="{C5CF13F4-FD5F-41BC-9A37-0F0D5F63A5B2}" destId="{A8297D56-E147-4B9E-A60D-761FF461FA03}" srcOrd="1" destOrd="0" presId="urn:microsoft.com/office/officeart/2005/8/layout/orgChart1"/>
    <dgm:cxn modelId="{5B4AA3AF-9ED8-4881-9579-D9796BCADFD6}" type="presOf" srcId="{25791905-C752-4C28-94B2-B497A2443CEC}" destId="{6D0973E7-8029-44D7-A97A-111FFCEF243A}" srcOrd="1" destOrd="0" presId="urn:microsoft.com/office/officeart/2005/8/layout/orgChart1"/>
    <dgm:cxn modelId="{825F31D6-E802-4340-9BAA-C76E4E8A0DFF}" type="presOf" srcId="{C5CF13F4-FD5F-41BC-9A37-0F0D5F63A5B2}" destId="{E04E5ED5-836D-4A04-BF8F-62D8750B0F5C}" srcOrd="0" destOrd="0" presId="urn:microsoft.com/office/officeart/2005/8/layout/orgChart1"/>
    <dgm:cxn modelId="{29C5F5D9-346E-47D4-8158-150CA3146163}" type="presOf" srcId="{54AA7F15-93D0-433A-AEA5-7466FEF3FA56}" destId="{B0438F2B-25DC-4C92-AB51-305FA6696218}" srcOrd="1" destOrd="0" presId="urn:microsoft.com/office/officeart/2005/8/layout/orgChart1"/>
    <dgm:cxn modelId="{45CA90F2-F378-44CC-9F55-7EDEEE7F365E}" type="presOf" srcId="{E1BA79E0-1510-4644-8517-98C523C31FFD}" destId="{02DAB97E-462C-4F50-A905-65605845EC5E}" srcOrd="1" destOrd="0" presId="urn:microsoft.com/office/officeart/2005/8/layout/orgChart1"/>
    <dgm:cxn modelId="{610B34F3-E28F-4C36-8884-AB9A4CBEDC11}" type="presOf" srcId="{5DD4FE9F-CF9D-4A98-947D-C8F89537C247}" destId="{DCB345F1-F89F-403F-AD27-BAD5B0E7619C}" srcOrd="1" destOrd="0" presId="urn:microsoft.com/office/officeart/2005/8/layout/orgChart1"/>
    <dgm:cxn modelId="{0B61ACFE-C26C-4521-A89C-17A24EBC8809}" type="presOf" srcId="{3D8EBA8A-1C42-4CD8-9CBD-EDC8ADC64807}" destId="{F6A856F8-5C27-4B8B-9F5E-A4D42B72B805}" srcOrd="0" destOrd="0" presId="urn:microsoft.com/office/officeart/2005/8/layout/orgChart1"/>
    <dgm:cxn modelId="{8BA6CDDC-DCB8-454C-9C21-A064DE96EEAE}" type="presParOf" srcId="{B16091AC-D223-4ABE-891C-8C5788837FB6}" destId="{471BC2C3-2DFC-4F7C-A67B-3548174D3DEE}" srcOrd="0" destOrd="0" presId="urn:microsoft.com/office/officeart/2005/8/layout/orgChart1"/>
    <dgm:cxn modelId="{BDE0A96F-E254-455E-8DA0-3BD8B491B094}" type="presParOf" srcId="{471BC2C3-2DFC-4F7C-A67B-3548174D3DEE}" destId="{4BC6AA01-3EC6-408B-84E6-213258D34F93}" srcOrd="0" destOrd="0" presId="urn:microsoft.com/office/officeart/2005/8/layout/orgChart1"/>
    <dgm:cxn modelId="{831733CE-C8C4-4FD2-8761-7E93A2175D7E}" type="presParOf" srcId="{4BC6AA01-3EC6-408B-84E6-213258D34F93}" destId="{F6A856F8-5C27-4B8B-9F5E-A4D42B72B805}" srcOrd="0" destOrd="0" presId="urn:microsoft.com/office/officeart/2005/8/layout/orgChart1"/>
    <dgm:cxn modelId="{51C2E14B-F8D5-497D-A243-8FF1F7A2A4E4}" type="presParOf" srcId="{4BC6AA01-3EC6-408B-84E6-213258D34F93}" destId="{D9EBFCD4-1B56-4C72-90F6-2939D0452719}" srcOrd="1" destOrd="0" presId="urn:microsoft.com/office/officeart/2005/8/layout/orgChart1"/>
    <dgm:cxn modelId="{321086F1-D5C5-4B8A-85EA-2DDB60C34190}" type="presParOf" srcId="{471BC2C3-2DFC-4F7C-A67B-3548174D3DEE}" destId="{684519E8-0380-46FB-A8E8-39764AE64B1F}" srcOrd="1" destOrd="0" presId="urn:microsoft.com/office/officeart/2005/8/layout/orgChart1"/>
    <dgm:cxn modelId="{55B85089-8D6D-42DF-96DB-C394245784BC}" type="presParOf" srcId="{684519E8-0380-46FB-A8E8-39764AE64B1F}" destId="{AAFF760E-FF41-45A2-8B28-2ADD8BB02F9D}" srcOrd="0" destOrd="0" presId="urn:microsoft.com/office/officeart/2005/8/layout/orgChart1"/>
    <dgm:cxn modelId="{B6C3B856-31DF-4C6B-B469-3F922EA63F8F}" type="presParOf" srcId="{684519E8-0380-46FB-A8E8-39764AE64B1F}" destId="{5815020C-5D28-4F72-ADF8-58B3CF9EFD15}" srcOrd="1" destOrd="0" presId="urn:microsoft.com/office/officeart/2005/8/layout/orgChart1"/>
    <dgm:cxn modelId="{8CA58B0D-EB8F-4EA7-9D91-889DA88CC89B}" type="presParOf" srcId="{5815020C-5D28-4F72-ADF8-58B3CF9EFD15}" destId="{94B72867-8F4C-48F8-980F-71EDB9E08EFE}" srcOrd="0" destOrd="0" presId="urn:microsoft.com/office/officeart/2005/8/layout/orgChart1"/>
    <dgm:cxn modelId="{8ABFAB6A-3971-46E9-B205-04A023700D77}" type="presParOf" srcId="{94B72867-8F4C-48F8-980F-71EDB9E08EFE}" destId="{B4F6E632-DEB7-4FD6-A525-4D969DB98C45}" srcOrd="0" destOrd="0" presId="urn:microsoft.com/office/officeart/2005/8/layout/orgChart1"/>
    <dgm:cxn modelId="{774B85B9-A805-4575-99CD-FCCB23BE8E77}" type="presParOf" srcId="{94B72867-8F4C-48F8-980F-71EDB9E08EFE}" destId="{02DAB97E-462C-4F50-A905-65605845EC5E}" srcOrd="1" destOrd="0" presId="urn:microsoft.com/office/officeart/2005/8/layout/orgChart1"/>
    <dgm:cxn modelId="{50C7B3F4-3CDA-40CE-AF22-36D09E2790D8}" type="presParOf" srcId="{5815020C-5D28-4F72-ADF8-58B3CF9EFD15}" destId="{7ABE2BCB-743A-404D-867C-2DD0DB1CBE36}" srcOrd="1" destOrd="0" presId="urn:microsoft.com/office/officeart/2005/8/layout/orgChart1"/>
    <dgm:cxn modelId="{2094C7B0-0599-4CD0-895B-F29AAD9BC385}" type="presParOf" srcId="{7ABE2BCB-743A-404D-867C-2DD0DB1CBE36}" destId="{CAD64C47-E6DE-4118-B7F3-025180F8C5E3}" srcOrd="0" destOrd="0" presId="urn:microsoft.com/office/officeart/2005/8/layout/orgChart1"/>
    <dgm:cxn modelId="{2B421421-996C-4285-859A-53151E138DEC}" type="presParOf" srcId="{7ABE2BCB-743A-404D-867C-2DD0DB1CBE36}" destId="{213D160E-8344-43B0-8CA7-B3E4BDE02F12}" srcOrd="1" destOrd="0" presId="urn:microsoft.com/office/officeart/2005/8/layout/orgChart1"/>
    <dgm:cxn modelId="{314D23E3-C94A-4B6D-BCF1-1535B49C8848}" type="presParOf" srcId="{213D160E-8344-43B0-8CA7-B3E4BDE02F12}" destId="{812888A8-5D80-43A6-8767-B0EB151084C6}" srcOrd="0" destOrd="0" presId="urn:microsoft.com/office/officeart/2005/8/layout/orgChart1"/>
    <dgm:cxn modelId="{AF85CBC0-ABAC-4FF8-89E6-72E47EF20CB2}" type="presParOf" srcId="{812888A8-5D80-43A6-8767-B0EB151084C6}" destId="{E04E5ED5-836D-4A04-BF8F-62D8750B0F5C}" srcOrd="0" destOrd="0" presId="urn:microsoft.com/office/officeart/2005/8/layout/orgChart1"/>
    <dgm:cxn modelId="{7CE8BD6E-9E71-43F6-B390-FFDD5384E3B3}" type="presParOf" srcId="{812888A8-5D80-43A6-8767-B0EB151084C6}" destId="{A8297D56-E147-4B9E-A60D-761FF461FA03}" srcOrd="1" destOrd="0" presId="urn:microsoft.com/office/officeart/2005/8/layout/orgChart1"/>
    <dgm:cxn modelId="{65280024-30AE-4573-932B-94E65A8E328A}" type="presParOf" srcId="{213D160E-8344-43B0-8CA7-B3E4BDE02F12}" destId="{983F81DC-6BFA-42F9-84E8-08DB8D1A81FD}" srcOrd="1" destOrd="0" presId="urn:microsoft.com/office/officeart/2005/8/layout/orgChart1"/>
    <dgm:cxn modelId="{8A4644DC-7431-4AB7-B68C-B40FB76C6B40}" type="presParOf" srcId="{213D160E-8344-43B0-8CA7-B3E4BDE02F12}" destId="{FEF654EE-3063-4947-81AD-17D8E1CB041E}" srcOrd="2" destOrd="0" presId="urn:microsoft.com/office/officeart/2005/8/layout/orgChart1"/>
    <dgm:cxn modelId="{C4E9C71D-1BB4-45D0-AAD3-14E6F00AC943}" type="presParOf" srcId="{7ABE2BCB-743A-404D-867C-2DD0DB1CBE36}" destId="{120EC93F-0844-4505-A6ED-21135F19ACFA}" srcOrd="2" destOrd="0" presId="urn:microsoft.com/office/officeart/2005/8/layout/orgChart1"/>
    <dgm:cxn modelId="{5C8C27DE-6E76-4FAD-8498-D6156F26394E}" type="presParOf" srcId="{7ABE2BCB-743A-404D-867C-2DD0DB1CBE36}" destId="{353B477B-CDBD-4DC6-A975-D0063A263722}" srcOrd="3" destOrd="0" presId="urn:microsoft.com/office/officeart/2005/8/layout/orgChart1"/>
    <dgm:cxn modelId="{610CC20B-A7A8-44B6-8EB3-F2D6769F6913}" type="presParOf" srcId="{353B477B-CDBD-4DC6-A975-D0063A263722}" destId="{9830E85B-80B1-4103-865A-CB8E4BDA5446}" srcOrd="0" destOrd="0" presId="urn:microsoft.com/office/officeart/2005/8/layout/orgChart1"/>
    <dgm:cxn modelId="{608BA337-8D23-462F-8A6D-A0895307438E}" type="presParOf" srcId="{9830E85B-80B1-4103-865A-CB8E4BDA5446}" destId="{BA2FD5C3-93F1-40E1-99C2-50B7E1843620}" srcOrd="0" destOrd="0" presId="urn:microsoft.com/office/officeart/2005/8/layout/orgChart1"/>
    <dgm:cxn modelId="{E0F1A230-F4E8-476A-807C-F795BF78AF23}" type="presParOf" srcId="{9830E85B-80B1-4103-865A-CB8E4BDA5446}" destId="{B0438F2B-25DC-4C92-AB51-305FA6696218}" srcOrd="1" destOrd="0" presId="urn:microsoft.com/office/officeart/2005/8/layout/orgChart1"/>
    <dgm:cxn modelId="{480FD519-EC53-4855-B1C5-18A4E0EB137C}" type="presParOf" srcId="{353B477B-CDBD-4DC6-A975-D0063A263722}" destId="{EDFA9240-8748-4EFD-B177-D92A268CDB18}" srcOrd="1" destOrd="0" presId="urn:microsoft.com/office/officeart/2005/8/layout/orgChart1"/>
    <dgm:cxn modelId="{7FF362E9-FAED-4D3D-9AEE-E52AF2B24781}" type="presParOf" srcId="{353B477B-CDBD-4DC6-A975-D0063A263722}" destId="{E4D72691-F3E1-42B4-8CC6-2170444EFC37}" srcOrd="2" destOrd="0" presId="urn:microsoft.com/office/officeart/2005/8/layout/orgChart1"/>
    <dgm:cxn modelId="{E72B1074-BC9F-4034-BA73-804693A80C9E}" type="presParOf" srcId="{5815020C-5D28-4F72-ADF8-58B3CF9EFD15}" destId="{DEC4B0F4-8D49-4664-90EA-A6B6770EBADE}" srcOrd="2" destOrd="0" presId="urn:microsoft.com/office/officeart/2005/8/layout/orgChart1"/>
    <dgm:cxn modelId="{FAAD3F3B-1FF1-4D1F-BB54-0A124FD45E78}" type="presParOf" srcId="{684519E8-0380-46FB-A8E8-39764AE64B1F}" destId="{66C5395C-63EB-4BDA-B211-5A279F95DA21}" srcOrd="2" destOrd="0" presId="urn:microsoft.com/office/officeart/2005/8/layout/orgChart1"/>
    <dgm:cxn modelId="{ADED3E25-59B9-4960-A8F1-62ABE548A155}" type="presParOf" srcId="{684519E8-0380-46FB-A8E8-39764AE64B1F}" destId="{4DE9C501-98A1-4BB6-8941-5A26E3FBF11E}" srcOrd="3" destOrd="0" presId="urn:microsoft.com/office/officeart/2005/8/layout/orgChart1"/>
    <dgm:cxn modelId="{D09AD52F-CC2B-4459-A078-238D1D0FF912}" type="presParOf" srcId="{4DE9C501-98A1-4BB6-8941-5A26E3FBF11E}" destId="{ACF1C122-F045-4ABB-A0B9-D4574BFF52F6}" srcOrd="0" destOrd="0" presId="urn:microsoft.com/office/officeart/2005/8/layout/orgChart1"/>
    <dgm:cxn modelId="{5A6A0005-EE4C-429B-B415-9FA2B56525B9}" type="presParOf" srcId="{ACF1C122-F045-4ABB-A0B9-D4574BFF52F6}" destId="{EC6DEE34-C340-4CC2-A3DE-F5A317CEC931}" srcOrd="0" destOrd="0" presId="urn:microsoft.com/office/officeart/2005/8/layout/orgChart1"/>
    <dgm:cxn modelId="{BB721229-0C41-4C22-B321-B5F0804D6748}" type="presParOf" srcId="{ACF1C122-F045-4ABB-A0B9-D4574BFF52F6}" destId="{DCB345F1-F89F-403F-AD27-BAD5B0E7619C}" srcOrd="1" destOrd="0" presId="urn:microsoft.com/office/officeart/2005/8/layout/orgChart1"/>
    <dgm:cxn modelId="{91DAC09B-06D0-4D05-A98D-F519C182F1EE}" type="presParOf" srcId="{4DE9C501-98A1-4BB6-8941-5A26E3FBF11E}" destId="{80F4D970-B440-4497-B392-640D88B86EB7}" srcOrd="1" destOrd="0" presId="urn:microsoft.com/office/officeart/2005/8/layout/orgChart1"/>
    <dgm:cxn modelId="{B08C55BF-492D-47BF-AD2D-E3C3C3CD3C5F}" type="presParOf" srcId="{4DE9C501-98A1-4BB6-8941-5A26E3FBF11E}" destId="{7F6D6A01-0930-468F-B1B3-E5B3393B1E1F}" srcOrd="2" destOrd="0" presId="urn:microsoft.com/office/officeart/2005/8/layout/orgChart1"/>
    <dgm:cxn modelId="{C77B00B3-6627-4913-97B7-8D0CCEFE52FC}" type="presParOf" srcId="{684519E8-0380-46FB-A8E8-39764AE64B1F}" destId="{1086AB82-D7EE-4199-B760-BAB3DFD3D927}" srcOrd="4" destOrd="0" presId="urn:microsoft.com/office/officeart/2005/8/layout/orgChart1"/>
    <dgm:cxn modelId="{21F6816A-55D8-4E31-BD72-9FFABA42AC16}" type="presParOf" srcId="{684519E8-0380-46FB-A8E8-39764AE64B1F}" destId="{1602906C-C33C-4457-AD24-774409996449}" srcOrd="5" destOrd="0" presId="urn:microsoft.com/office/officeart/2005/8/layout/orgChart1"/>
    <dgm:cxn modelId="{741DDA70-9661-454A-AA69-6B4EC27B256A}" type="presParOf" srcId="{1602906C-C33C-4457-AD24-774409996449}" destId="{5B41E351-65C2-4CFF-810C-54D510837296}" srcOrd="0" destOrd="0" presId="urn:microsoft.com/office/officeart/2005/8/layout/orgChart1"/>
    <dgm:cxn modelId="{07D9B0E5-D1FB-4A9D-A856-915E0DCF3E5A}" type="presParOf" srcId="{5B41E351-65C2-4CFF-810C-54D510837296}" destId="{6C11C378-E830-46F8-AE38-B6BD57F0ACBB}" srcOrd="0" destOrd="0" presId="urn:microsoft.com/office/officeart/2005/8/layout/orgChart1"/>
    <dgm:cxn modelId="{02E62DA4-3FB2-496D-AFA7-2F0A085C8005}" type="presParOf" srcId="{5B41E351-65C2-4CFF-810C-54D510837296}" destId="{6D0973E7-8029-44D7-A97A-111FFCEF243A}" srcOrd="1" destOrd="0" presId="urn:microsoft.com/office/officeart/2005/8/layout/orgChart1"/>
    <dgm:cxn modelId="{6B26CF20-622C-4160-AECE-CB3DD84F2612}" type="presParOf" srcId="{1602906C-C33C-4457-AD24-774409996449}" destId="{A4271EB8-7220-496A-9EC6-AF20B25AE48A}" srcOrd="1" destOrd="0" presId="urn:microsoft.com/office/officeart/2005/8/layout/orgChart1"/>
    <dgm:cxn modelId="{338799EA-224E-4CC1-9B9C-00AB604791D2}" type="presParOf" srcId="{1602906C-C33C-4457-AD24-774409996449}" destId="{137AC6AF-E399-4F6F-BC0A-1D970893CABE}" srcOrd="2" destOrd="0" presId="urn:microsoft.com/office/officeart/2005/8/layout/orgChart1"/>
    <dgm:cxn modelId="{B0BEDD58-8009-4A6C-AE7C-291FA8B692ED}" type="presParOf" srcId="{471BC2C3-2DFC-4F7C-A67B-3548174D3DEE}" destId="{EBA13D0B-7F68-42AB-9955-466A9F1BF7C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87AFF-B34A-48A4-9CC1-4C1E8C9054B3}">
      <dsp:nvSpPr>
        <dsp:cNvPr id="0" name=""/>
        <dsp:cNvSpPr/>
      </dsp:nvSpPr>
      <dsp:spPr>
        <a:xfrm>
          <a:off x="2175077" y="2144975"/>
          <a:ext cx="208969" cy="640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38"/>
              </a:lnTo>
              <a:lnTo>
                <a:pt x="208969" y="6408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6A8CF1-2F9F-4214-BF09-F5723D651A6D}">
      <dsp:nvSpPr>
        <dsp:cNvPr id="0" name=""/>
        <dsp:cNvSpPr/>
      </dsp:nvSpPr>
      <dsp:spPr>
        <a:xfrm>
          <a:off x="1889486" y="1155854"/>
          <a:ext cx="146278" cy="640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38"/>
              </a:lnTo>
              <a:lnTo>
                <a:pt x="146278" y="640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1DB36-9705-4E75-B74F-93B56A29761D}">
      <dsp:nvSpPr>
        <dsp:cNvPr id="0" name=""/>
        <dsp:cNvSpPr/>
      </dsp:nvSpPr>
      <dsp:spPr>
        <a:xfrm>
          <a:off x="141111" y="2144975"/>
          <a:ext cx="208969" cy="640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0838"/>
              </a:lnTo>
              <a:lnTo>
                <a:pt x="208969" y="6408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24E39-A6C1-424C-878A-15340031398E}">
      <dsp:nvSpPr>
        <dsp:cNvPr id="0" name=""/>
        <dsp:cNvSpPr/>
      </dsp:nvSpPr>
      <dsp:spPr>
        <a:xfrm>
          <a:off x="1394926" y="1155854"/>
          <a:ext cx="494560" cy="640838"/>
        </a:xfrm>
        <a:custGeom>
          <a:avLst/>
          <a:gdLst/>
          <a:ahLst/>
          <a:cxnLst/>
          <a:rect l="0" t="0" r="0" b="0"/>
          <a:pathLst>
            <a:path>
              <a:moveTo>
                <a:pt x="494560" y="0"/>
              </a:moveTo>
              <a:lnTo>
                <a:pt x="494560" y="640838"/>
              </a:lnTo>
              <a:lnTo>
                <a:pt x="0" y="6408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253E14-348D-43BB-B009-E468BBF774DC}">
      <dsp:nvSpPr>
        <dsp:cNvPr id="0" name=""/>
        <dsp:cNvSpPr/>
      </dsp:nvSpPr>
      <dsp:spPr>
        <a:xfrm>
          <a:off x="687266" y="342435"/>
          <a:ext cx="2404440" cy="813419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Veitsi pysyy kädessä</a:t>
          </a:r>
        </a:p>
      </dsp:txBody>
      <dsp:txXfrm>
        <a:off x="687266" y="342435"/>
        <a:ext cx="2404440" cy="813419"/>
      </dsp:txXfrm>
    </dsp:sp>
    <dsp:sp modelId="{2D67FC93-1A75-4E77-90E8-6A9827880557}">
      <dsp:nvSpPr>
        <dsp:cNvPr id="0" name=""/>
        <dsp:cNvSpPr/>
      </dsp:nvSpPr>
      <dsp:spPr>
        <a:xfrm>
          <a:off x="1799" y="1448411"/>
          <a:ext cx="1393127" cy="696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Myy leikkuuosaamista</a:t>
          </a:r>
        </a:p>
      </dsp:txBody>
      <dsp:txXfrm>
        <a:off x="1799" y="1448411"/>
        <a:ext cx="1393127" cy="696563"/>
      </dsp:txXfrm>
    </dsp:sp>
    <dsp:sp modelId="{9845D71D-0FAE-42E4-A753-571966A16DE3}">
      <dsp:nvSpPr>
        <dsp:cNvPr id="0" name=""/>
        <dsp:cNvSpPr/>
      </dsp:nvSpPr>
      <dsp:spPr>
        <a:xfrm>
          <a:off x="350080" y="2437531"/>
          <a:ext cx="1393127" cy="696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Töihin leikkaamoon</a:t>
          </a:r>
        </a:p>
      </dsp:txBody>
      <dsp:txXfrm>
        <a:off x="350080" y="2437531"/>
        <a:ext cx="1393127" cy="696563"/>
      </dsp:txXfrm>
    </dsp:sp>
    <dsp:sp modelId="{A4291577-5CA7-4C39-844A-82263F0101B8}">
      <dsp:nvSpPr>
        <dsp:cNvPr id="0" name=""/>
        <dsp:cNvSpPr/>
      </dsp:nvSpPr>
      <dsp:spPr>
        <a:xfrm>
          <a:off x="2035764" y="1448411"/>
          <a:ext cx="1393127" cy="696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Osta muilta leikattavaksi</a:t>
          </a:r>
        </a:p>
      </dsp:txBody>
      <dsp:txXfrm>
        <a:off x="2035764" y="1448411"/>
        <a:ext cx="1393127" cy="696563"/>
      </dsp:txXfrm>
    </dsp:sp>
    <dsp:sp modelId="{029E8070-4D81-4DD7-B53B-A2F64CE54783}">
      <dsp:nvSpPr>
        <dsp:cNvPr id="0" name=""/>
        <dsp:cNvSpPr/>
      </dsp:nvSpPr>
      <dsp:spPr>
        <a:xfrm>
          <a:off x="2384046" y="2437531"/>
          <a:ext cx="1393127" cy="6965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Jalosta tuotteita</a:t>
          </a:r>
        </a:p>
      </dsp:txBody>
      <dsp:txXfrm>
        <a:off x="2384046" y="2437531"/>
        <a:ext cx="1393127" cy="696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7F07C-F4E1-4E7C-88FD-EED9097B7335}">
      <dsp:nvSpPr>
        <dsp:cNvPr id="0" name=""/>
        <dsp:cNvSpPr/>
      </dsp:nvSpPr>
      <dsp:spPr>
        <a:xfrm>
          <a:off x="1888518" y="1076121"/>
          <a:ext cx="137641" cy="603000"/>
        </a:xfrm>
        <a:custGeom>
          <a:avLst/>
          <a:gdLst/>
          <a:ahLst/>
          <a:cxnLst/>
          <a:rect l="0" t="0" r="0" b="0"/>
          <a:pathLst>
            <a:path>
              <a:moveTo>
                <a:pt x="137641" y="0"/>
              </a:moveTo>
              <a:lnTo>
                <a:pt x="137641" y="603000"/>
              </a:lnTo>
              <a:lnTo>
                <a:pt x="0" y="6030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A5B97-C403-49A9-A093-6975ABDB9A43}">
      <dsp:nvSpPr>
        <dsp:cNvPr id="0" name=""/>
        <dsp:cNvSpPr/>
      </dsp:nvSpPr>
      <dsp:spPr>
        <a:xfrm>
          <a:off x="1888518" y="1076121"/>
          <a:ext cx="137641" cy="2464435"/>
        </a:xfrm>
        <a:custGeom>
          <a:avLst/>
          <a:gdLst/>
          <a:ahLst/>
          <a:cxnLst/>
          <a:rect l="0" t="0" r="0" b="0"/>
          <a:pathLst>
            <a:path>
              <a:moveTo>
                <a:pt x="137641" y="0"/>
              </a:moveTo>
              <a:lnTo>
                <a:pt x="137641" y="2464435"/>
              </a:lnTo>
              <a:lnTo>
                <a:pt x="0" y="24644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3F677A-5A9E-4A96-8EEF-6C1D2B370589}">
      <dsp:nvSpPr>
        <dsp:cNvPr id="0" name=""/>
        <dsp:cNvSpPr/>
      </dsp:nvSpPr>
      <dsp:spPr>
        <a:xfrm>
          <a:off x="2026159" y="1076121"/>
          <a:ext cx="137641" cy="15337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3718"/>
              </a:lnTo>
              <a:lnTo>
                <a:pt x="137641" y="15337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57A88-88B0-414B-B5F2-A6DDCBBE9265}">
      <dsp:nvSpPr>
        <dsp:cNvPr id="0" name=""/>
        <dsp:cNvSpPr/>
      </dsp:nvSpPr>
      <dsp:spPr>
        <a:xfrm>
          <a:off x="1888518" y="1076121"/>
          <a:ext cx="137641" cy="1533718"/>
        </a:xfrm>
        <a:custGeom>
          <a:avLst/>
          <a:gdLst/>
          <a:ahLst/>
          <a:cxnLst/>
          <a:rect l="0" t="0" r="0" b="0"/>
          <a:pathLst>
            <a:path>
              <a:moveTo>
                <a:pt x="137641" y="0"/>
              </a:moveTo>
              <a:lnTo>
                <a:pt x="137641" y="1533718"/>
              </a:lnTo>
              <a:lnTo>
                <a:pt x="0" y="153371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5E70A-60A7-499E-B75C-3A658DCEE229}">
      <dsp:nvSpPr>
        <dsp:cNvPr id="0" name=""/>
        <dsp:cNvSpPr/>
      </dsp:nvSpPr>
      <dsp:spPr>
        <a:xfrm>
          <a:off x="720598" y="2164"/>
          <a:ext cx="2611122" cy="1073956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Makuelämyksiä matkailijoille</a:t>
          </a:r>
        </a:p>
      </dsp:txBody>
      <dsp:txXfrm>
        <a:off x="720598" y="2164"/>
        <a:ext cx="2611122" cy="1073956"/>
      </dsp:txXfrm>
    </dsp:sp>
    <dsp:sp modelId="{0E8BBE02-386F-4DD2-872F-841A0581289B}">
      <dsp:nvSpPr>
        <dsp:cNvPr id="0" name=""/>
        <dsp:cNvSpPr/>
      </dsp:nvSpPr>
      <dsp:spPr>
        <a:xfrm>
          <a:off x="577648" y="2282121"/>
          <a:ext cx="1310870" cy="655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Lihaa ravintoloihin</a:t>
          </a:r>
        </a:p>
      </dsp:txBody>
      <dsp:txXfrm>
        <a:off x="577648" y="2282121"/>
        <a:ext cx="1310870" cy="655435"/>
      </dsp:txXfrm>
    </dsp:sp>
    <dsp:sp modelId="{08DACAB2-74E3-4FE8-B4C3-CF4510BDB629}">
      <dsp:nvSpPr>
        <dsp:cNvPr id="0" name=""/>
        <dsp:cNvSpPr/>
      </dsp:nvSpPr>
      <dsp:spPr>
        <a:xfrm>
          <a:off x="2163801" y="2282121"/>
          <a:ext cx="1310870" cy="655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lähikauppoihin</a:t>
          </a:r>
        </a:p>
      </dsp:txBody>
      <dsp:txXfrm>
        <a:off x="2163801" y="2282121"/>
        <a:ext cx="1310870" cy="655435"/>
      </dsp:txXfrm>
    </dsp:sp>
    <dsp:sp modelId="{2BF272AD-2253-40B8-8CB6-9C4D2CF90346}">
      <dsp:nvSpPr>
        <dsp:cNvPr id="0" name=""/>
        <dsp:cNvSpPr/>
      </dsp:nvSpPr>
      <dsp:spPr>
        <a:xfrm>
          <a:off x="577648" y="3212839"/>
          <a:ext cx="1310870" cy="655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Tilavierailut ja ostomahdollisuus paikan päältä</a:t>
          </a:r>
        </a:p>
      </dsp:txBody>
      <dsp:txXfrm>
        <a:off x="577648" y="3212839"/>
        <a:ext cx="1310870" cy="655435"/>
      </dsp:txXfrm>
    </dsp:sp>
    <dsp:sp modelId="{672E23CE-08AD-49F8-B6F4-9081D4E4A063}">
      <dsp:nvSpPr>
        <dsp:cNvPr id="0" name=""/>
        <dsp:cNvSpPr/>
      </dsp:nvSpPr>
      <dsp:spPr>
        <a:xfrm>
          <a:off x="577648" y="1351403"/>
          <a:ext cx="1310870" cy="655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Tuotteesta palvelu - elämysruokailu</a:t>
          </a:r>
        </a:p>
      </dsp:txBody>
      <dsp:txXfrm>
        <a:off x="577648" y="1351403"/>
        <a:ext cx="1310870" cy="6554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79E27-8400-48A4-989A-18361C1FA177}">
      <dsp:nvSpPr>
        <dsp:cNvPr id="0" name=""/>
        <dsp:cNvSpPr/>
      </dsp:nvSpPr>
      <dsp:spPr>
        <a:xfrm>
          <a:off x="2305759" y="968688"/>
          <a:ext cx="1910806" cy="274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58"/>
              </a:lnTo>
              <a:lnTo>
                <a:pt x="1910806" y="164858"/>
              </a:lnTo>
              <a:lnTo>
                <a:pt x="1910806" y="274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1EE3E-BE7C-431B-80B3-9FE1AFF42A28}">
      <dsp:nvSpPr>
        <dsp:cNvPr id="0" name=""/>
        <dsp:cNvSpPr/>
      </dsp:nvSpPr>
      <dsp:spPr>
        <a:xfrm>
          <a:off x="2305759" y="968688"/>
          <a:ext cx="642946" cy="274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858"/>
              </a:lnTo>
              <a:lnTo>
                <a:pt x="642946" y="164858"/>
              </a:lnTo>
              <a:lnTo>
                <a:pt x="642946" y="274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12E7E-4C5D-45A3-A85D-79F5F8225156}">
      <dsp:nvSpPr>
        <dsp:cNvPr id="0" name=""/>
        <dsp:cNvSpPr/>
      </dsp:nvSpPr>
      <dsp:spPr>
        <a:xfrm>
          <a:off x="1737265" y="968688"/>
          <a:ext cx="568493" cy="274879"/>
        </a:xfrm>
        <a:custGeom>
          <a:avLst/>
          <a:gdLst/>
          <a:ahLst/>
          <a:cxnLst/>
          <a:rect l="0" t="0" r="0" b="0"/>
          <a:pathLst>
            <a:path>
              <a:moveTo>
                <a:pt x="568493" y="0"/>
              </a:moveTo>
              <a:lnTo>
                <a:pt x="568493" y="164858"/>
              </a:lnTo>
              <a:lnTo>
                <a:pt x="0" y="164858"/>
              </a:lnTo>
              <a:lnTo>
                <a:pt x="0" y="274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F8879-34AC-490A-878A-823266D68510}">
      <dsp:nvSpPr>
        <dsp:cNvPr id="0" name=""/>
        <dsp:cNvSpPr/>
      </dsp:nvSpPr>
      <dsp:spPr>
        <a:xfrm>
          <a:off x="525825" y="968688"/>
          <a:ext cx="1779934" cy="274879"/>
        </a:xfrm>
        <a:custGeom>
          <a:avLst/>
          <a:gdLst/>
          <a:ahLst/>
          <a:cxnLst/>
          <a:rect l="0" t="0" r="0" b="0"/>
          <a:pathLst>
            <a:path>
              <a:moveTo>
                <a:pt x="1779934" y="0"/>
              </a:moveTo>
              <a:lnTo>
                <a:pt x="1779934" y="164858"/>
              </a:lnTo>
              <a:lnTo>
                <a:pt x="0" y="164858"/>
              </a:lnTo>
              <a:lnTo>
                <a:pt x="0" y="2748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ECB43-CC73-4EF4-947B-30628D61525E}">
      <dsp:nvSpPr>
        <dsp:cNvPr id="0" name=""/>
        <dsp:cNvSpPr/>
      </dsp:nvSpPr>
      <dsp:spPr>
        <a:xfrm>
          <a:off x="1485694" y="262998"/>
          <a:ext cx="1640129" cy="705689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Sivuvirrat</a:t>
          </a:r>
        </a:p>
      </dsp:txBody>
      <dsp:txXfrm>
        <a:off x="1485694" y="262998"/>
        <a:ext cx="1640129" cy="705689"/>
      </dsp:txXfrm>
    </dsp:sp>
    <dsp:sp modelId="{7BF11D45-E652-41C8-B0C3-06057913EA8E}">
      <dsp:nvSpPr>
        <dsp:cNvPr id="0" name=""/>
        <dsp:cNvSpPr/>
      </dsp:nvSpPr>
      <dsp:spPr>
        <a:xfrm>
          <a:off x="1915" y="1243567"/>
          <a:ext cx="1047818" cy="523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Lemmikkien ruuat</a:t>
          </a:r>
        </a:p>
      </dsp:txBody>
      <dsp:txXfrm>
        <a:off x="1915" y="1243567"/>
        <a:ext cx="1047818" cy="523909"/>
      </dsp:txXfrm>
    </dsp:sp>
    <dsp:sp modelId="{BA23DB7B-AB71-40B7-ABE3-185A769CC479}">
      <dsp:nvSpPr>
        <dsp:cNvPr id="0" name=""/>
        <dsp:cNvSpPr/>
      </dsp:nvSpPr>
      <dsp:spPr>
        <a:xfrm rot="10800000" flipV="1">
          <a:off x="1269776" y="1243567"/>
          <a:ext cx="934978" cy="5990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Luulihat</a:t>
          </a:r>
        </a:p>
      </dsp:txBody>
      <dsp:txXfrm rot="-10800000">
        <a:off x="1269776" y="1243567"/>
        <a:ext cx="934978" cy="599016"/>
      </dsp:txXfrm>
    </dsp:sp>
    <dsp:sp modelId="{DE95DE38-E2A1-4CD4-973B-9E7D7412FB8A}">
      <dsp:nvSpPr>
        <dsp:cNvPr id="0" name=""/>
        <dsp:cNvSpPr/>
      </dsp:nvSpPr>
      <dsp:spPr>
        <a:xfrm>
          <a:off x="2424796" y="1243567"/>
          <a:ext cx="1047818" cy="523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Taljat, sarvet</a:t>
          </a:r>
        </a:p>
      </dsp:txBody>
      <dsp:txXfrm>
        <a:off x="2424796" y="1243567"/>
        <a:ext cx="1047818" cy="523909"/>
      </dsp:txXfrm>
    </dsp:sp>
    <dsp:sp modelId="{9F1277AD-E377-4CCC-9B63-24403927378E}">
      <dsp:nvSpPr>
        <dsp:cNvPr id="0" name=""/>
        <dsp:cNvSpPr/>
      </dsp:nvSpPr>
      <dsp:spPr>
        <a:xfrm>
          <a:off x="3692656" y="1243567"/>
          <a:ext cx="1047818" cy="5239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500" kern="1200" dirty="0"/>
            <a:t>Perinneruuat ja -käsityöt</a:t>
          </a:r>
        </a:p>
      </dsp:txBody>
      <dsp:txXfrm>
        <a:off x="3692656" y="1243567"/>
        <a:ext cx="1047818" cy="523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6AB82-D7EE-4199-B760-BAB3DFD3D927}">
      <dsp:nvSpPr>
        <dsp:cNvPr id="0" name=""/>
        <dsp:cNvSpPr/>
      </dsp:nvSpPr>
      <dsp:spPr>
        <a:xfrm>
          <a:off x="2299063" y="839614"/>
          <a:ext cx="1626604" cy="282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151"/>
              </a:lnTo>
              <a:lnTo>
                <a:pt x="1626604" y="141151"/>
              </a:lnTo>
              <a:lnTo>
                <a:pt x="1626604" y="2823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C5395C-63EB-4BDA-B211-5A279F95DA21}">
      <dsp:nvSpPr>
        <dsp:cNvPr id="0" name=""/>
        <dsp:cNvSpPr/>
      </dsp:nvSpPr>
      <dsp:spPr>
        <a:xfrm>
          <a:off x="2253343" y="839614"/>
          <a:ext cx="91440" cy="2823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3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0EC93F-0844-4505-A6ED-21135F19ACFA}">
      <dsp:nvSpPr>
        <dsp:cNvPr id="0" name=""/>
        <dsp:cNvSpPr/>
      </dsp:nvSpPr>
      <dsp:spPr>
        <a:xfrm>
          <a:off x="134738" y="1794067"/>
          <a:ext cx="201645" cy="1572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2832"/>
              </a:lnTo>
              <a:lnTo>
                <a:pt x="201645" y="15728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64C47-E6DE-4118-B7F3-025180F8C5E3}">
      <dsp:nvSpPr>
        <dsp:cNvPr id="0" name=""/>
        <dsp:cNvSpPr/>
      </dsp:nvSpPr>
      <dsp:spPr>
        <a:xfrm>
          <a:off x="134738" y="1794067"/>
          <a:ext cx="201645" cy="618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378"/>
              </a:lnTo>
              <a:lnTo>
                <a:pt x="201645" y="6183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F760E-FF41-45A2-8B28-2ADD8BB02F9D}">
      <dsp:nvSpPr>
        <dsp:cNvPr id="0" name=""/>
        <dsp:cNvSpPr/>
      </dsp:nvSpPr>
      <dsp:spPr>
        <a:xfrm>
          <a:off x="672459" y="839614"/>
          <a:ext cx="1626604" cy="282303"/>
        </a:xfrm>
        <a:custGeom>
          <a:avLst/>
          <a:gdLst/>
          <a:ahLst/>
          <a:cxnLst/>
          <a:rect l="0" t="0" r="0" b="0"/>
          <a:pathLst>
            <a:path>
              <a:moveTo>
                <a:pt x="1626604" y="0"/>
              </a:moveTo>
              <a:lnTo>
                <a:pt x="1626604" y="141151"/>
              </a:lnTo>
              <a:lnTo>
                <a:pt x="0" y="141151"/>
              </a:lnTo>
              <a:lnTo>
                <a:pt x="0" y="2823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856F8-5C27-4B8B-9F5E-A4D42B72B805}">
      <dsp:nvSpPr>
        <dsp:cNvPr id="0" name=""/>
        <dsp:cNvSpPr/>
      </dsp:nvSpPr>
      <dsp:spPr>
        <a:xfrm>
          <a:off x="1626912" y="167463"/>
          <a:ext cx="1344301" cy="672150"/>
        </a:xfrm>
        <a:prstGeom prst="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Kontaktit kunnossa</a:t>
          </a:r>
        </a:p>
      </dsp:txBody>
      <dsp:txXfrm>
        <a:off x="1626912" y="167463"/>
        <a:ext cx="1344301" cy="672150"/>
      </dsp:txXfrm>
    </dsp:sp>
    <dsp:sp modelId="{B4F6E632-DEB7-4FD6-A525-4D969DB98C45}">
      <dsp:nvSpPr>
        <dsp:cNvPr id="0" name=""/>
        <dsp:cNvSpPr/>
      </dsp:nvSpPr>
      <dsp:spPr>
        <a:xfrm>
          <a:off x="308" y="1121917"/>
          <a:ext cx="1344301" cy="672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Myy muidenkin lihat</a:t>
          </a:r>
        </a:p>
      </dsp:txBody>
      <dsp:txXfrm>
        <a:off x="308" y="1121917"/>
        <a:ext cx="1344301" cy="672150"/>
      </dsp:txXfrm>
    </dsp:sp>
    <dsp:sp modelId="{E04E5ED5-836D-4A04-BF8F-62D8750B0F5C}">
      <dsp:nvSpPr>
        <dsp:cNvPr id="0" name=""/>
        <dsp:cNvSpPr/>
      </dsp:nvSpPr>
      <dsp:spPr>
        <a:xfrm>
          <a:off x="336383" y="2076371"/>
          <a:ext cx="1344301" cy="672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Verkkokauppa</a:t>
          </a:r>
        </a:p>
      </dsp:txBody>
      <dsp:txXfrm>
        <a:off x="336383" y="2076371"/>
        <a:ext cx="1344301" cy="672150"/>
      </dsp:txXfrm>
    </dsp:sp>
    <dsp:sp modelId="{BA2FD5C3-93F1-40E1-99C2-50B7E1843620}">
      <dsp:nvSpPr>
        <dsp:cNvPr id="0" name=""/>
        <dsp:cNvSpPr/>
      </dsp:nvSpPr>
      <dsp:spPr>
        <a:xfrm>
          <a:off x="336383" y="3030824"/>
          <a:ext cx="1344301" cy="672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Myymälä</a:t>
          </a:r>
        </a:p>
      </dsp:txBody>
      <dsp:txXfrm>
        <a:off x="336383" y="3030824"/>
        <a:ext cx="1344301" cy="672150"/>
      </dsp:txXfrm>
    </dsp:sp>
    <dsp:sp modelId="{EC6DEE34-C340-4CC2-A3DE-F5A317CEC931}">
      <dsp:nvSpPr>
        <dsp:cNvPr id="0" name=""/>
        <dsp:cNvSpPr/>
      </dsp:nvSpPr>
      <dsp:spPr>
        <a:xfrm>
          <a:off x="1626912" y="1121917"/>
          <a:ext cx="1344301" cy="672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Neuvottele parempi hinta</a:t>
          </a:r>
        </a:p>
      </dsp:txBody>
      <dsp:txXfrm>
        <a:off x="1626912" y="1121917"/>
        <a:ext cx="1344301" cy="672150"/>
      </dsp:txXfrm>
    </dsp:sp>
    <dsp:sp modelId="{6C11C378-E830-46F8-AE38-B6BD57F0ACBB}">
      <dsp:nvSpPr>
        <dsp:cNvPr id="0" name=""/>
        <dsp:cNvSpPr/>
      </dsp:nvSpPr>
      <dsp:spPr>
        <a:xfrm>
          <a:off x="3253517" y="1121917"/>
          <a:ext cx="1344301" cy="6721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600" kern="1200" dirty="0"/>
            <a:t>Tee sopimukset</a:t>
          </a:r>
        </a:p>
      </dsp:txBody>
      <dsp:txXfrm>
        <a:off x="3253517" y="1121917"/>
        <a:ext cx="1344301" cy="6721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DDD35-DD4A-495A-A9A3-442F27A5E228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7131F-6B9A-4CBE-B89A-519F686CD1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7131F-6B9A-4CBE-B89A-519F686CD180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105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97131F-6B9A-4CBE-B89A-519F686CD180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171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6731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06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94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391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72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60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158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9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345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69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i-FI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3158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184AB84-D19D-4651-BB66-3D7A684B6DFF}" type="datetimeFigureOut">
              <a:rPr lang="fi-FI" smtClean="0"/>
              <a:t>27.1.2025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F5681A5-2F7C-495F-A55B-9C6E38E63BD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72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image" Target="../media/image12.svg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4A02E-5FD2-428E-A1E4-FDF96B0B6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08B93E-0C39-407B-943D-71F2BAFB4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70588592-AB7F-0977-8F67-11B056E58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275" y="713992"/>
            <a:ext cx="11159872" cy="3108227"/>
          </a:xfrm>
        </p:spPr>
        <p:txBody>
          <a:bodyPr>
            <a:normAutofit/>
          </a:bodyPr>
          <a:lstStyle/>
          <a:p>
            <a:pPr algn="ctr"/>
            <a:r>
              <a:rPr lang="fi-FI" sz="9600" dirty="0">
                <a:solidFill>
                  <a:schemeClr val="accent1">
                    <a:lumMod val="75000"/>
                  </a:schemeClr>
                </a:solidFill>
              </a:rPr>
              <a:t>Minustako suoramyyjä?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7E1896-2992-48D4-85AC-95AB8AB14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15466"/>
            <a:ext cx="12192000" cy="1642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74BC261-C3F8-7B08-7E92-14B08203A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5537199"/>
            <a:ext cx="9228201" cy="800545"/>
          </a:xfrm>
        </p:spPr>
        <p:txBody>
          <a:bodyPr>
            <a:normAutofit fontScale="92500"/>
          </a:bodyPr>
          <a:lstStyle/>
          <a:p>
            <a:r>
              <a:rPr lang="fi-FI" sz="3600" dirty="0">
                <a:solidFill>
                  <a:srgbClr val="FFFFFF"/>
                </a:solidFill>
              </a:rPr>
              <a:t>Poronlihan suoramyynti kannattavaksi askel kerrallaan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DA53789B-A399-2316-22BF-F9D7D412AC79}"/>
              </a:ext>
            </a:extLst>
          </p:cNvPr>
          <p:cNvSpPr txBox="1"/>
          <p:nvPr/>
        </p:nvSpPr>
        <p:spPr>
          <a:xfrm>
            <a:off x="8915400" y="6337744"/>
            <a:ext cx="2676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Jenna Kiemunki 2025</a:t>
            </a:r>
          </a:p>
        </p:txBody>
      </p:sp>
    </p:spTree>
    <p:extLst>
      <p:ext uri="{BB962C8B-B14F-4D97-AF65-F5344CB8AC3E}">
        <p14:creationId xmlns:p14="http://schemas.microsoft.com/office/powerpoint/2010/main" val="2542827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9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ECDF564-BBC8-96BE-0D85-5E92B7B97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820431" cy="5492750"/>
          </a:xfrm>
        </p:spPr>
        <p:txBody>
          <a:bodyPr>
            <a:normAutofit/>
          </a:bodyPr>
          <a:lstStyle/>
          <a:p>
            <a:r>
              <a:rPr lang="fi-FI" sz="3800" dirty="0">
                <a:solidFill>
                  <a:srgbClr val="FFFFFF"/>
                </a:solidFill>
              </a:rPr>
              <a:t>Rekisteröity elintarvikehuoneisto</a:t>
            </a:r>
          </a:p>
        </p:txBody>
      </p:sp>
      <p:cxnSp>
        <p:nvCxnSpPr>
          <p:cNvPr id="35" name="Straight Connector 31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isällön paikkamerkki 2">
            <a:extLst>
              <a:ext uri="{FF2B5EF4-FFF2-40B4-BE49-F238E27FC236}">
                <a16:creationId xmlns:a16="http://schemas.microsoft.com/office/drawing/2014/main" id="{FE20E26C-4A6A-524F-0620-B020534E7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028" y="371475"/>
            <a:ext cx="6896097" cy="6067425"/>
          </a:xfrm>
        </p:spPr>
        <p:txBody>
          <a:bodyPr anchor="ctr"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Ilmoitettu (rekisteröity), viimeistään 4 viikkoa ennen toiminnan aloittamista elintarvikevalvontaan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Pienimuotoinen toiminta – kodinomaiset tilat riittävät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Omavalvontasuunnitelma kirjallisena, säännöllinen seuranta mm. lämpötilat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Vesipiste pakollinen, WC-tilat ei saa olla suorassa yhteydessä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Ei saa päästää ulkopuolisia eikä ovea saa avata, kun pakkaamattomia elintarvikkeita esillä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Työvaatetus, jota käytetään vain lihanleikkuussa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Lihan kanssa kosketuksissa olevat materiaalit tulee olla elintarvikekäyttöön sopivat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Pieniä määriä lihaa paikallisesti vähittäisliikkeisiin 1000kg + 30 % käsiteltävän lihan kokonaismäärästä/vuosi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Lattian tulee olla vaivattomasti puhdistettavissa ja ehjä, lattiakaivo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Riittävä ilmanvaihto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Varasto- ja säilytystilat riittävät – Ruhot ei saa koskea toisiinsa, liian täysi pakastin ei jäähdy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Siivousvälineet ja riittävä hygienia, jätehuolto asianmukaista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Säännöllistä näytteenottoa ei edellytetä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i-FI" sz="1600" dirty="0"/>
              <a:t>Lihaa voidaan lähettää pakettina, kunhan pystytään varmistamaan kylmäketjun säilyminen</a:t>
            </a:r>
          </a:p>
        </p:txBody>
      </p:sp>
    </p:spTree>
    <p:extLst>
      <p:ext uri="{BB962C8B-B14F-4D97-AF65-F5344CB8AC3E}">
        <p14:creationId xmlns:p14="http://schemas.microsoft.com/office/powerpoint/2010/main" val="38723064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601A0A3-8075-1C5F-C168-A2E16E011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9" y="639763"/>
            <a:ext cx="3947998" cy="5492750"/>
          </a:xfrm>
        </p:spPr>
        <p:txBody>
          <a:bodyPr>
            <a:normAutofit/>
          </a:bodyPr>
          <a:lstStyle/>
          <a:p>
            <a:r>
              <a:rPr lang="fi-FI" sz="3800" dirty="0">
                <a:solidFill>
                  <a:srgbClr val="FFFFFF"/>
                </a:solidFill>
              </a:rPr>
              <a:t>Hyväksytty elintarvikehuoneisto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E13708B-D2E3-41E3-BD49-F91005647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323" y="2211346"/>
            <a:ext cx="0" cy="2349584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2ACFBDBA-C160-A881-C9F9-089FB9CA9B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88349" y="639764"/>
                <a:ext cx="6142032" cy="5492749"/>
              </a:xfrm>
            </p:spPr>
            <p:txBody>
              <a:bodyPr anchor="ctr">
                <a:normAutofit/>
              </a:bodyPr>
              <a:lstStyle/>
              <a:p>
                <a:r>
                  <a:rPr lang="fi-FI" sz="1600" dirty="0"/>
                  <a:t>Ruokavirasto antaa hyväksytylle elintarvikehuoneistolle laitosnumeron, joka tulee olla kaikissa tuotteissa (soikea leima)</a:t>
                </a:r>
              </a:p>
              <a:p>
                <a:r>
                  <a:rPr lang="fi-FI" sz="1600" b="1" dirty="0"/>
                  <a:t>Toimintaa ei saa aloittaa ennen päätöstä</a:t>
                </a:r>
                <a:endParaRPr lang="fi-FI" sz="1600" dirty="0"/>
              </a:p>
              <a:p>
                <a:r>
                  <a:rPr lang="fi-FI" sz="1600" dirty="0"/>
                  <a:t>Mahdollistaa lihan myynnin ja markkinoinnin koko EU:n sisämarkkinoilla, kuluttajille, jalostajille, laitoksiin</a:t>
                </a:r>
              </a:p>
              <a:p>
                <a:r>
                  <a:rPr lang="fi-FI" sz="1600" dirty="0"/>
                  <a:t>Automaattihanat</a:t>
                </a:r>
              </a:p>
              <a:p>
                <a:r>
                  <a:rPr lang="fi-FI" sz="1600" dirty="0"/>
                  <a:t>Veitsisterilisaattori</a:t>
                </a:r>
              </a:p>
              <a:p>
                <a:r>
                  <a:rPr lang="fi-FI" sz="1600" dirty="0"/>
                  <a:t>Yli 10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i-FI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i-FI" sz="16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fi-FI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fi-FI" sz="1600" dirty="0"/>
                  <a:t> pakkasvarastossa pakollinen tallentava lämpötilanmittalaitteisto</a:t>
                </a:r>
              </a:p>
              <a:p>
                <a:r>
                  <a:rPr lang="fi-FI" sz="1600" dirty="0"/>
                  <a:t>Säilyvyystutkimukset, näytteenotto</a:t>
                </a:r>
              </a:p>
              <a:p>
                <a:r>
                  <a:rPr lang="fi-FI" sz="1600" dirty="0"/>
                  <a:t>Pintapuhtauden näytteenotto aina, kun käsitellään pakkaamattomia elintarvikkeita</a:t>
                </a:r>
              </a:p>
              <a:p>
                <a:r>
                  <a:rPr lang="fi-FI" sz="1600" dirty="0"/>
                  <a:t>Vesinäytetutkimukset</a:t>
                </a:r>
              </a:p>
              <a:p>
                <a:r>
                  <a:rPr lang="fi-FI" sz="1600" dirty="0"/>
                  <a:t>Hyväksymishakemus ja tarkastuskäynti – kirjallinen hyväksymispäätös 60 vuorokauden kuluessa</a:t>
                </a:r>
              </a:p>
              <a:p>
                <a:r>
                  <a:rPr lang="fi-FI" sz="1600" dirty="0"/>
                  <a:t>Kun tilat ja toiminta on jo lähtöjään asianmukaista, ei vaadita merkittäviä uusia investointeja siirryttäessä rekisteröidystä hyväksyttyyn</a:t>
                </a:r>
              </a:p>
              <a:p>
                <a:endParaRPr lang="fi-FI" sz="1500" dirty="0"/>
              </a:p>
            </p:txBody>
          </p:sp>
        </mc:Choice>
        <mc:Fallback xmlns="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2ACFBDBA-C160-A881-C9F9-089FB9CA9B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88349" y="639764"/>
                <a:ext cx="6142032" cy="5492749"/>
              </a:xfrm>
              <a:blipFill>
                <a:blip r:embed="rId3"/>
                <a:stretch>
                  <a:fillRect t="-2109" r="-993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563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BF76E37-734B-6715-531A-FDE7B0A12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Myynti, markkinointi ja asiakaspalvelu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C2284C-76E4-DFA2-2F83-34686E7EA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2"/>
            <a:ext cx="10040233" cy="3671931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Kartoita asiakkaat ja potentiaaliset asiakkaat – hyödynnä verkostosi</a:t>
            </a:r>
          </a:p>
          <a:p>
            <a:r>
              <a:rPr lang="fi-FI" dirty="0"/>
              <a:t>Somenäkyvyys voi poikia kauppoja: vaatii aktiivisuutta, mutta on edullista</a:t>
            </a:r>
          </a:p>
          <a:p>
            <a:r>
              <a:rPr lang="fi-FI" dirty="0"/>
              <a:t>Valitse sopivin myyntikanava: netissä, myymälässä, tapahtumissa/lähiruokaringit</a:t>
            </a:r>
          </a:p>
          <a:p>
            <a:r>
              <a:rPr lang="fi-FI" dirty="0"/>
              <a:t>Pyydä palautetta, reagoi</a:t>
            </a:r>
          </a:p>
          <a:p>
            <a:r>
              <a:rPr lang="fi-FI" dirty="0"/>
              <a:t>Selvitä mitä asiakkaat haluaa ja vastaa kysyntään</a:t>
            </a:r>
          </a:p>
          <a:p>
            <a:r>
              <a:rPr lang="fi-FI" dirty="0"/>
              <a:t>Sitouta asiakkaat – Kysele jo alkusyksystä ostohalukkuutta entisiltä asiakkailta</a:t>
            </a:r>
          </a:p>
          <a:p>
            <a:r>
              <a:rPr lang="fi-FI" dirty="0"/>
              <a:t>Ole helposti lähestyttävä ja tavoitettavissa kohtuullisen ajan kuluessa</a:t>
            </a:r>
          </a:p>
          <a:p>
            <a:r>
              <a:rPr lang="fi-FI" dirty="0"/>
              <a:t>Kirjaa ajantasaisesti tilaukset ylös ja hyödynnä sähköisesti täytettäviä lomakkeita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3779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3E98320-BB2A-6131-8045-E9AD8509D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Hinnoittelu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9233843-1D69-FD99-78FD-846958D9F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973313"/>
            <a:ext cx="10905064" cy="3627512"/>
          </a:xfrm>
        </p:spPr>
        <p:txBody>
          <a:bodyPr>
            <a:normAutofit/>
          </a:bodyPr>
          <a:lstStyle/>
          <a:p>
            <a:r>
              <a:rPr lang="fi-FI" dirty="0"/>
              <a:t>Poronliha on erikoistuote ja se saa näkyä hinnassa</a:t>
            </a:r>
          </a:p>
          <a:p>
            <a:r>
              <a:rPr lang="fi-FI" dirty="0"/>
              <a:t>Laske kaikki kustannukset: matkat teurastamolle/leikkaamolle ja takaisin</a:t>
            </a:r>
          </a:p>
          <a:p>
            <a:r>
              <a:rPr lang="fi-FI" dirty="0"/>
              <a:t>Maastossa työtunteja ei ehkä lasketa mutta leikkaamossa vietetystä ajasta pitää saada korvaus, muuten ei ole kannattavaa</a:t>
            </a:r>
          </a:p>
          <a:p>
            <a:r>
              <a:rPr lang="fi-FI" dirty="0"/>
              <a:t>Kulujen ja käsittelyyn käytetyn ajan jälkeen tuotteelle kate eli käteen jäävä voitto ja verot päälle </a:t>
            </a:r>
            <a:r>
              <a:rPr lang="fi-FI" dirty="0">
                <a:sym typeface="Wingdings" panose="05000000000000000000" pitchFamily="2" charset="2"/>
              </a:rPr>
              <a:t> Myyntihinta</a:t>
            </a:r>
          </a:p>
          <a:p>
            <a:r>
              <a:rPr lang="fi-FI" dirty="0">
                <a:sym typeface="Wingdings" panose="05000000000000000000" pitchFamily="2" charset="2"/>
              </a:rPr>
              <a:t>Toimituskulut</a:t>
            </a:r>
          </a:p>
          <a:p>
            <a:r>
              <a:rPr lang="fi-FI" b="1" dirty="0">
                <a:sym typeface="Wingdings" panose="05000000000000000000" pitchFamily="2" charset="2"/>
              </a:rPr>
              <a:t>Jos et voi </a:t>
            </a:r>
            <a:r>
              <a:rPr lang="fi-FI" b="1">
                <a:sym typeface="Wingdings" panose="05000000000000000000" pitchFamily="2" charset="2"/>
              </a:rPr>
              <a:t>laskea alemmas </a:t>
            </a:r>
            <a:r>
              <a:rPr lang="fi-FI" b="1" dirty="0">
                <a:sym typeface="Wingdings" panose="05000000000000000000" pitchFamily="2" charset="2"/>
              </a:rPr>
              <a:t>kuluja, mieti miten perustelet korkeampaa hintaa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409885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8D6B317-9B48-F697-BC30-D7B6CEC3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Investoinnit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8ADD71-EC67-5E87-7C45-3B24B0B00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3684662"/>
          </a:xfrm>
        </p:spPr>
        <p:txBody>
          <a:bodyPr>
            <a:normAutofit/>
          </a:bodyPr>
          <a:lstStyle/>
          <a:p>
            <a:r>
              <a:rPr lang="fi-FI" dirty="0"/>
              <a:t>Ammattimaisen lihanleikkuun kehittämiseen mahdollista hakea esimerkiksi </a:t>
            </a:r>
            <a:r>
              <a:rPr lang="fi-FI" dirty="0" err="1"/>
              <a:t>Leader</a:t>
            </a:r>
            <a:r>
              <a:rPr lang="fi-FI" dirty="0"/>
              <a:t>-rahoitusta</a:t>
            </a:r>
          </a:p>
          <a:p>
            <a:r>
              <a:rPr lang="fi-FI" dirty="0"/>
              <a:t>Pienet investoinnit: nostavat heti voittoa ja maksavat itsensä nopeasti takaisin</a:t>
            </a:r>
          </a:p>
          <a:p>
            <a:r>
              <a:rPr lang="fi-FI" dirty="0"/>
              <a:t> - Esimerkiksi teollinen vakuumikone, saadaan useampi pakkaus kerralla, jolloin aikaa säästyy huomattavasti</a:t>
            </a:r>
          </a:p>
          <a:p>
            <a:r>
              <a:rPr lang="fi-FI" dirty="0"/>
              <a:t>Isot investoinnit ja järkevä poistoaika: Tilojen yhteiskäyttö, vuokraus, oikea mitoitus</a:t>
            </a:r>
          </a:p>
        </p:txBody>
      </p:sp>
    </p:spTree>
    <p:extLst>
      <p:ext uri="{BB962C8B-B14F-4D97-AF65-F5344CB8AC3E}">
        <p14:creationId xmlns:p14="http://schemas.microsoft.com/office/powerpoint/2010/main" val="368385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888FA52F-675E-4661-BA16-455C93943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3CBFF9F-9ECF-3836-95A8-0ADA3CB70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456" y="896684"/>
            <a:ext cx="2979252" cy="4979728"/>
          </a:xfrm>
        </p:spPr>
        <p:txBody>
          <a:bodyPr anchor="ctr">
            <a:normAutofit/>
          </a:bodyPr>
          <a:lstStyle/>
          <a:p>
            <a:pPr algn="r"/>
            <a:r>
              <a:rPr lang="fi-FI" sz="4000" dirty="0"/>
              <a:t>Pelisäännöt</a:t>
            </a:r>
          </a:p>
        </p:txBody>
      </p:sp>
      <p:cxnSp>
        <p:nvCxnSpPr>
          <p:cNvPr id="13" name="Straight Connector 9">
            <a:extLst>
              <a:ext uri="{FF2B5EF4-FFF2-40B4-BE49-F238E27FC236}">
                <a16:creationId xmlns:a16="http://schemas.microsoft.com/office/drawing/2014/main" id="{07BC4E14-913C-46C0-ABF7-BDDAEC08A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3440" y="2071116"/>
            <a:ext cx="0" cy="2715768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01013F-D7E9-EB5F-96DC-CAD1DD554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172" y="896684"/>
            <a:ext cx="5484707" cy="5064633"/>
          </a:xfrm>
        </p:spPr>
        <p:txBody>
          <a:bodyPr anchor="ctr">
            <a:normAutofit/>
          </a:bodyPr>
          <a:lstStyle/>
          <a:p>
            <a:r>
              <a:rPr lang="fi-FI" sz="2200" dirty="0"/>
              <a:t>Ilmoita suoramyyntiaikeista paliskunnalle</a:t>
            </a:r>
          </a:p>
          <a:p>
            <a:pPr lvl="1"/>
            <a:r>
              <a:rPr lang="fi-FI" sz="2200" i="1" dirty="0"/>
              <a:t>Poronomistaja saa myydä suoraan kuluttajalle jäädytettyä, pakastettua, ilmakuivattua, paloiteltua ja pakattua lihaa, mutta kun suoramyyntiä varten tehdään vähäistä suurempia investointeja, kyse on erillisestä elinkeinotoiminnasta </a:t>
            </a:r>
            <a:r>
              <a:rPr lang="fi-FI" sz="2200" dirty="0"/>
              <a:t>(Poroverotus tutuksi -opas)</a:t>
            </a:r>
          </a:p>
          <a:p>
            <a:r>
              <a:rPr lang="fi-FI" sz="2200" dirty="0"/>
              <a:t>Omavalvonta, säännöllisyys seurannassa</a:t>
            </a:r>
          </a:p>
          <a:p>
            <a:r>
              <a:rPr lang="fi-FI" sz="2200" dirty="0"/>
              <a:t>Avoin yhteistyö viranomaisten kanssa</a:t>
            </a:r>
          </a:p>
          <a:p>
            <a:r>
              <a:rPr lang="fi-FI" sz="2200" dirty="0"/>
              <a:t>Tee kirjalliset sopimukset kumppaneiden kanssa</a:t>
            </a:r>
          </a:p>
          <a:p>
            <a:r>
              <a:rPr lang="fi-FI" sz="2200" dirty="0"/>
              <a:t>Päiväkirjan pitäminen turvaa omankin selustan</a:t>
            </a:r>
          </a:p>
        </p:txBody>
      </p:sp>
    </p:spTree>
    <p:extLst>
      <p:ext uri="{BB962C8B-B14F-4D97-AF65-F5344CB8AC3E}">
        <p14:creationId xmlns:p14="http://schemas.microsoft.com/office/powerpoint/2010/main" val="3245304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61BF21-1B59-B93D-870F-7598511F1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071" y="0"/>
            <a:ext cx="5972930" cy="1321806"/>
          </a:xfrm>
        </p:spPr>
        <p:txBody>
          <a:bodyPr/>
          <a:lstStyle/>
          <a:p>
            <a:r>
              <a:rPr lang="fi-FI" dirty="0"/>
              <a:t>Vaihtoehtoisia polkuja</a:t>
            </a:r>
          </a:p>
        </p:txBody>
      </p:sp>
      <p:graphicFrame>
        <p:nvGraphicFramePr>
          <p:cNvPr id="3" name="Kaaviokuva 2">
            <a:extLst>
              <a:ext uri="{FF2B5EF4-FFF2-40B4-BE49-F238E27FC236}">
                <a16:creationId xmlns:a16="http://schemas.microsoft.com/office/drawing/2014/main" id="{62CB6B94-96CE-D1E0-7796-B0664978BC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739986"/>
              </p:ext>
            </p:extLst>
          </p:nvPr>
        </p:nvGraphicFramePr>
        <p:xfrm>
          <a:off x="123071" y="769542"/>
          <a:ext cx="3778973" cy="3476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3A3A0AAC-FB15-4F6D-5284-BB6F0D4702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1518204"/>
              </p:ext>
            </p:extLst>
          </p:nvPr>
        </p:nvGraphicFramePr>
        <p:xfrm>
          <a:off x="8432455" y="389129"/>
          <a:ext cx="4052320" cy="387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Kaaviokuva 4">
            <a:extLst>
              <a:ext uri="{FF2B5EF4-FFF2-40B4-BE49-F238E27FC236}">
                <a16:creationId xmlns:a16="http://schemas.microsoft.com/office/drawing/2014/main" id="{7E85B5B2-33C3-359D-C2EF-FB173268B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174769"/>
              </p:ext>
            </p:extLst>
          </p:nvPr>
        </p:nvGraphicFramePr>
        <p:xfrm>
          <a:off x="7118488" y="4359883"/>
          <a:ext cx="4742391" cy="2160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15F9E448-BE0F-C040-04A0-7C155D51BB71}"/>
              </a:ext>
            </a:extLst>
          </p:cNvPr>
          <p:cNvSpPr/>
          <p:nvPr/>
        </p:nvSpPr>
        <p:spPr>
          <a:xfrm>
            <a:off x="3785173" y="5097444"/>
            <a:ext cx="1878431" cy="1387612"/>
          </a:xfrm>
          <a:custGeom>
            <a:avLst/>
            <a:gdLst>
              <a:gd name="connsiteX0" fmla="*/ 0 w 1878431"/>
              <a:gd name="connsiteY0" fmla="*/ 231273 h 1387612"/>
              <a:gd name="connsiteX1" fmla="*/ 231273 w 1878431"/>
              <a:gd name="connsiteY1" fmla="*/ 0 h 1387612"/>
              <a:gd name="connsiteX2" fmla="*/ 660758 w 1878431"/>
              <a:gd name="connsiteY2" fmla="*/ 0 h 1387612"/>
              <a:gd name="connsiteX3" fmla="*/ 1090243 w 1878431"/>
              <a:gd name="connsiteY3" fmla="*/ 0 h 1387612"/>
              <a:gd name="connsiteX4" fmla="*/ 1647158 w 1878431"/>
              <a:gd name="connsiteY4" fmla="*/ 0 h 1387612"/>
              <a:gd name="connsiteX5" fmla="*/ 1878431 w 1878431"/>
              <a:gd name="connsiteY5" fmla="*/ 231273 h 1387612"/>
              <a:gd name="connsiteX6" fmla="*/ 1878431 w 1878431"/>
              <a:gd name="connsiteY6" fmla="*/ 712307 h 1387612"/>
              <a:gd name="connsiteX7" fmla="*/ 1878431 w 1878431"/>
              <a:gd name="connsiteY7" fmla="*/ 1156339 h 1387612"/>
              <a:gd name="connsiteX8" fmla="*/ 1647158 w 1878431"/>
              <a:gd name="connsiteY8" fmla="*/ 1387612 h 1387612"/>
              <a:gd name="connsiteX9" fmla="*/ 1161037 w 1878431"/>
              <a:gd name="connsiteY9" fmla="*/ 1387612 h 1387612"/>
              <a:gd name="connsiteX10" fmla="*/ 717394 w 1878431"/>
              <a:gd name="connsiteY10" fmla="*/ 1387612 h 1387612"/>
              <a:gd name="connsiteX11" fmla="*/ 231273 w 1878431"/>
              <a:gd name="connsiteY11" fmla="*/ 1387612 h 1387612"/>
              <a:gd name="connsiteX12" fmla="*/ 0 w 1878431"/>
              <a:gd name="connsiteY12" fmla="*/ 1156339 h 1387612"/>
              <a:gd name="connsiteX13" fmla="*/ 0 w 1878431"/>
              <a:gd name="connsiteY13" fmla="*/ 675305 h 1387612"/>
              <a:gd name="connsiteX14" fmla="*/ 0 w 1878431"/>
              <a:gd name="connsiteY14" fmla="*/ 231273 h 138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8431" h="1387612" fill="none" extrusionOk="0">
                <a:moveTo>
                  <a:pt x="0" y="231273"/>
                </a:moveTo>
                <a:cubicBezTo>
                  <a:pt x="-2479" y="106240"/>
                  <a:pt x="114573" y="-980"/>
                  <a:pt x="231273" y="0"/>
                </a:cubicBezTo>
                <a:cubicBezTo>
                  <a:pt x="431815" y="-16145"/>
                  <a:pt x="483211" y="20378"/>
                  <a:pt x="660758" y="0"/>
                </a:cubicBezTo>
                <a:cubicBezTo>
                  <a:pt x="838306" y="-20378"/>
                  <a:pt x="988524" y="-12716"/>
                  <a:pt x="1090243" y="0"/>
                </a:cubicBezTo>
                <a:cubicBezTo>
                  <a:pt x="1191963" y="12716"/>
                  <a:pt x="1383328" y="-15109"/>
                  <a:pt x="1647158" y="0"/>
                </a:cubicBezTo>
                <a:cubicBezTo>
                  <a:pt x="1802337" y="-10729"/>
                  <a:pt x="1852408" y="89086"/>
                  <a:pt x="1878431" y="231273"/>
                </a:cubicBezTo>
                <a:cubicBezTo>
                  <a:pt x="1884308" y="328136"/>
                  <a:pt x="1857230" y="608536"/>
                  <a:pt x="1878431" y="712307"/>
                </a:cubicBezTo>
                <a:cubicBezTo>
                  <a:pt x="1899632" y="816078"/>
                  <a:pt x="1895479" y="1004983"/>
                  <a:pt x="1878431" y="1156339"/>
                </a:cubicBezTo>
                <a:cubicBezTo>
                  <a:pt x="1889878" y="1303947"/>
                  <a:pt x="1776187" y="1367841"/>
                  <a:pt x="1647158" y="1387612"/>
                </a:cubicBezTo>
                <a:cubicBezTo>
                  <a:pt x="1544460" y="1407020"/>
                  <a:pt x="1356828" y="1402981"/>
                  <a:pt x="1161037" y="1387612"/>
                </a:cubicBezTo>
                <a:cubicBezTo>
                  <a:pt x="965246" y="1372243"/>
                  <a:pt x="881285" y="1383006"/>
                  <a:pt x="717394" y="1387612"/>
                </a:cubicBezTo>
                <a:cubicBezTo>
                  <a:pt x="553503" y="1392218"/>
                  <a:pt x="346630" y="1383696"/>
                  <a:pt x="231273" y="1387612"/>
                </a:cubicBezTo>
                <a:cubicBezTo>
                  <a:pt x="110440" y="1398709"/>
                  <a:pt x="-7554" y="1314956"/>
                  <a:pt x="0" y="1156339"/>
                </a:cubicBezTo>
                <a:cubicBezTo>
                  <a:pt x="5769" y="954566"/>
                  <a:pt x="-11400" y="903239"/>
                  <a:pt x="0" y="675305"/>
                </a:cubicBezTo>
                <a:cubicBezTo>
                  <a:pt x="11400" y="447371"/>
                  <a:pt x="-3917" y="352748"/>
                  <a:pt x="0" y="231273"/>
                </a:cubicBezTo>
                <a:close/>
              </a:path>
              <a:path w="1878431" h="1387612" stroke="0" extrusionOk="0">
                <a:moveTo>
                  <a:pt x="0" y="231273"/>
                </a:moveTo>
                <a:cubicBezTo>
                  <a:pt x="13187" y="81762"/>
                  <a:pt x="106289" y="-5856"/>
                  <a:pt x="231273" y="0"/>
                </a:cubicBezTo>
                <a:cubicBezTo>
                  <a:pt x="371542" y="-8422"/>
                  <a:pt x="572391" y="-16754"/>
                  <a:pt x="717394" y="0"/>
                </a:cubicBezTo>
                <a:cubicBezTo>
                  <a:pt x="862397" y="16754"/>
                  <a:pt x="946094" y="-16950"/>
                  <a:pt x="1161037" y="0"/>
                </a:cubicBezTo>
                <a:cubicBezTo>
                  <a:pt x="1375980" y="16950"/>
                  <a:pt x="1502309" y="-5995"/>
                  <a:pt x="1647158" y="0"/>
                </a:cubicBezTo>
                <a:cubicBezTo>
                  <a:pt x="1789784" y="-15871"/>
                  <a:pt x="1869272" y="102345"/>
                  <a:pt x="1878431" y="231273"/>
                </a:cubicBezTo>
                <a:cubicBezTo>
                  <a:pt x="1889528" y="393954"/>
                  <a:pt x="1858104" y="582163"/>
                  <a:pt x="1878431" y="703057"/>
                </a:cubicBezTo>
                <a:cubicBezTo>
                  <a:pt x="1898758" y="823951"/>
                  <a:pt x="1880109" y="993693"/>
                  <a:pt x="1878431" y="1156339"/>
                </a:cubicBezTo>
                <a:cubicBezTo>
                  <a:pt x="1857199" y="1286997"/>
                  <a:pt x="1777073" y="1403570"/>
                  <a:pt x="1647158" y="1387612"/>
                </a:cubicBezTo>
                <a:cubicBezTo>
                  <a:pt x="1476086" y="1405685"/>
                  <a:pt x="1297319" y="1377050"/>
                  <a:pt x="1146879" y="1387612"/>
                </a:cubicBezTo>
                <a:cubicBezTo>
                  <a:pt x="996439" y="1398174"/>
                  <a:pt x="798503" y="1388858"/>
                  <a:pt x="660758" y="1387612"/>
                </a:cubicBezTo>
                <a:cubicBezTo>
                  <a:pt x="523013" y="1386366"/>
                  <a:pt x="392799" y="1391273"/>
                  <a:pt x="231273" y="1387612"/>
                </a:cubicBezTo>
                <a:cubicBezTo>
                  <a:pt x="83686" y="1395284"/>
                  <a:pt x="9325" y="1310514"/>
                  <a:pt x="0" y="1156339"/>
                </a:cubicBezTo>
                <a:cubicBezTo>
                  <a:pt x="3128" y="1046934"/>
                  <a:pt x="-10856" y="918741"/>
                  <a:pt x="0" y="684555"/>
                </a:cubicBezTo>
                <a:cubicBezTo>
                  <a:pt x="10856" y="450369"/>
                  <a:pt x="-18486" y="378330"/>
                  <a:pt x="0" y="231273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2806726336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Vuokraa tilojasi muille</a:t>
            </a:r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CA30B283-0C55-B703-8A12-77A6E6C0DD95}"/>
              </a:ext>
            </a:extLst>
          </p:cNvPr>
          <p:cNvSpPr/>
          <p:nvPr/>
        </p:nvSpPr>
        <p:spPr>
          <a:xfrm>
            <a:off x="331120" y="4303874"/>
            <a:ext cx="2673431" cy="1627359"/>
          </a:xfrm>
          <a:custGeom>
            <a:avLst/>
            <a:gdLst>
              <a:gd name="connsiteX0" fmla="*/ 0 w 2673431"/>
              <a:gd name="connsiteY0" fmla="*/ 271232 h 1627359"/>
              <a:gd name="connsiteX1" fmla="*/ 271232 w 2673431"/>
              <a:gd name="connsiteY1" fmla="*/ 0 h 1627359"/>
              <a:gd name="connsiteX2" fmla="*/ 782664 w 2673431"/>
              <a:gd name="connsiteY2" fmla="*/ 0 h 1627359"/>
              <a:gd name="connsiteX3" fmla="*/ 1251477 w 2673431"/>
              <a:gd name="connsiteY3" fmla="*/ 0 h 1627359"/>
              <a:gd name="connsiteX4" fmla="*/ 1826838 w 2673431"/>
              <a:gd name="connsiteY4" fmla="*/ 0 h 1627359"/>
              <a:gd name="connsiteX5" fmla="*/ 2402199 w 2673431"/>
              <a:gd name="connsiteY5" fmla="*/ 0 h 1627359"/>
              <a:gd name="connsiteX6" fmla="*/ 2673431 w 2673431"/>
              <a:gd name="connsiteY6" fmla="*/ 271232 h 1627359"/>
              <a:gd name="connsiteX7" fmla="*/ 2673431 w 2673431"/>
              <a:gd name="connsiteY7" fmla="*/ 813680 h 1627359"/>
              <a:gd name="connsiteX8" fmla="*/ 2673431 w 2673431"/>
              <a:gd name="connsiteY8" fmla="*/ 1356127 h 1627359"/>
              <a:gd name="connsiteX9" fmla="*/ 2402199 w 2673431"/>
              <a:gd name="connsiteY9" fmla="*/ 1627359 h 1627359"/>
              <a:gd name="connsiteX10" fmla="*/ 1826838 w 2673431"/>
              <a:gd name="connsiteY10" fmla="*/ 1627359 h 1627359"/>
              <a:gd name="connsiteX11" fmla="*/ 1251477 w 2673431"/>
              <a:gd name="connsiteY11" fmla="*/ 1627359 h 1627359"/>
              <a:gd name="connsiteX12" fmla="*/ 271232 w 2673431"/>
              <a:gd name="connsiteY12" fmla="*/ 1627359 h 1627359"/>
              <a:gd name="connsiteX13" fmla="*/ 0 w 2673431"/>
              <a:gd name="connsiteY13" fmla="*/ 1356127 h 1627359"/>
              <a:gd name="connsiteX14" fmla="*/ 0 w 2673431"/>
              <a:gd name="connsiteY14" fmla="*/ 802831 h 1627359"/>
              <a:gd name="connsiteX15" fmla="*/ 0 w 2673431"/>
              <a:gd name="connsiteY15" fmla="*/ 271232 h 1627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73431" h="1627359" fill="none" extrusionOk="0">
                <a:moveTo>
                  <a:pt x="0" y="271232"/>
                </a:moveTo>
                <a:cubicBezTo>
                  <a:pt x="-14797" y="104566"/>
                  <a:pt x="131874" y="-1183"/>
                  <a:pt x="271232" y="0"/>
                </a:cubicBezTo>
                <a:cubicBezTo>
                  <a:pt x="483400" y="14356"/>
                  <a:pt x="574216" y="788"/>
                  <a:pt x="782664" y="0"/>
                </a:cubicBezTo>
                <a:cubicBezTo>
                  <a:pt x="991112" y="-788"/>
                  <a:pt x="1069802" y="-18002"/>
                  <a:pt x="1251477" y="0"/>
                </a:cubicBezTo>
                <a:cubicBezTo>
                  <a:pt x="1433152" y="18002"/>
                  <a:pt x="1630670" y="-28606"/>
                  <a:pt x="1826838" y="0"/>
                </a:cubicBezTo>
                <a:cubicBezTo>
                  <a:pt x="2023006" y="28606"/>
                  <a:pt x="2257945" y="17434"/>
                  <a:pt x="2402199" y="0"/>
                </a:cubicBezTo>
                <a:cubicBezTo>
                  <a:pt x="2556108" y="26336"/>
                  <a:pt x="2649897" y="130973"/>
                  <a:pt x="2673431" y="271232"/>
                </a:cubicBezTo>
                <a:cubicBezTo>
                  <a:pt x="2679501" y="432828"/>
                  <a:pt x="2678463" y="597807"/>
                  <a:pt x="2673431" y="813680"/>
                </a:cubicBezTo>
                <a:cubicBezTo>
                  <a:pt x="2668399" y="1029553"/>
                  <a:pt x="2658041" y="1097517"/>
                  <a:pt x="2673431" y="1356127"/>
                </a:cubicBezTo>
                <a:cubicBezTo>
                  <a:pt x="2682295" y="1496967"/>
                  <a:pt x="2578259" y="1652502"/>
                  <a:pt x="2402199" y="1627359"/>
                </a:cubicBezTo>
                <a:cubicBezTo>
                  <a:pt x="2175978" y="1603728"/>
                  <a:pt x="1975131" y="1600347"/>
                  <a:pt x="1826838" y="1627359"/>
                </a:cubicBezTo>
                <a:cubicBezTo>
                  <a:pt x="1678545" y="1654371"/>
                  <a:pt x="1417200" y="1655505"/>
                  <a:pt x="1251477" y="1627359"/>
                </a:cubicBezTo>
                <a:cubicBezTo>
                  <a:pt x="1085754" y="1599213"/>
                  <a:pt x="658254" y="1580675"/>
                  <a:pt x="271232" y="1627359"/>
                </a:cubicBezTo>
                <a:cubicBezTo>
                  <a:pt x="135617" y="1615950"/>
                  <a:pt x="34752" y="1510655"/>
                  <a:pt x="0" y="1356127"/>
                </a:cubicBezTo>
                <a:cubicBezTo>
                  <a:pt x="22700" y="1100938"/>
                  <a:pt x="26092" y="1055611"/>
                  <a:pt x="0" y="802831"/>
                </a:cubicBezTo>
                <a:cubicBezTo>
                  <a:pt x="-26092" y="550051"/>
                  <a:pt x="-20943" y="378674"/>
                  <a:pt x="0" y="271232"/>
                </a:cubicBezTo>
                <a:close/>
              </a:path>
              <a:path w="2673431" h="1627359" stroke="0" extrusionOk="0">
                <a:moveTo>
                  <a:pt x="0" y="271232"/>
                </a:moveTo>
                <a:cubicBezTo>
                  <a:pt x="33295" y="104855"/>
                  <a:pt x="131567" y="-26483"/>
                  <a:pt x="271232" y="0"/>
                </a:cubicBezTo>
                <a:cubicBezTo>
                  <a:pt x="410435" y="-4400"/>
                  <a:pt x="648886" y="21381"/>
                  <a:pt x="825283" y="0"/>
                </a:cubicBezTo>
                <a:cubicBezTo>
                  <a:pt x="1001680" y="-21381"/>
                  <a:pt x="1155858" y="2467"/>
                  <a:pt x="1336716" y="0"/>
                </a:cubicBezTo>
                <a:cubicBezTo>
                  <a:pt x="1517574" y="-2467"/>
                  <a:pt x="1706811" y="18959"/>
                  <a:pt x="1848148" y="0"/>
                </a:cubicBezTo>
                <a:cubicBezTo>
                  <a:pt x="1989485" y="-18959"/>
                  <a:pt x="2252764" y="11783"/>
                  <a:pt x="2402199" y="0"/>
                </a:cubicBezTo>
                <a:cubicBezTo>
                  <a:pt x="2558267" y="19025"/>
                  <a:pt x="2699164" y="130467"/>
                  <a:pt x="2673431" y="271232"/>
                </a:cubicBezTo>
                <a:cubicBezTo>
                  <a:pt x="2656620" y="543280"/>
                  <a:pt x="2688802" y="569139"/>
                  <a:pt x="2673431" y="824528"/>
                </a:cubicBezTo>
                <a:cubicBezTo>
                  <a:pt x="2658060" y="1079917"/>
                  <a:pt x="2697180" y="1153105"/>
                  <a:pt x="2673431" y="1356127"/>
                </a:cubicBezTo>
                <a:cubicBezTo>
                  <a:pt x="2677331" y="1506407"/>
                  <a:pt x="2557121" y="1628744"/>
                  <a:pt x="2402199" y="1627359"/>
                </a:cubicBezTo>
                <a:cubicBezTo>
                  <a:pt x="2140291" y="1613053"/>
                  <a:pt x="2050585" y="1632015"/>
                  <a:pt x="1826838" y="1627359"/>
                </a:cubicBezTo>
                <a:cubicBezTo>
                  <a:pt x="1603091" y="1622703"/>
                  <a:pt x="1403089" y="1647511"/>
                  <a:pt x="1272786" y="1627359"/>
                </a:cubicBezTo>
                <a:cubicBezTo>
                  <a:pt x="1142483" y="1607207"/>
                  <a:pt x="947223" y="1647699"/>
                  <a:pt x="740045" y="1627359"/>
                </a:cubicBezTo>
                <a:cubicBezTo>
                  <a:pt x="532867" y="1607019"/>
                  <a:pt x="388307" y="1649944"/>
                  <a:pt x="271232" y="1627359"/>
                </a:cubicBezTo>
                <a:cubicBezTo>
                  <a:pt x="140097" y="1641868"/>
                  <a:pt x="8366" y="1515968"/>
                  <a:pt x="0" y="1356127"/>
                </a:cubicBezTo>
                <a:cubicBezTo>
                  <a:pt x="-1173" y="1096527"/>
                  <a:pt x="-11195" y="1045192"/>
                  <a:pt x="0" y="824528"/>
                </a:cubicBezTo>
                <a:cubicBezTo>
                  <a:pt x="11195" y="603864"/>
                  <a:pt x="-6394" y="500096"/>
                  <a:pt x="0" y="27123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195488413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Myy pienleikkaamoihin ja jalostajille</a:t>
            </a:r>
          </a:p>
        </p:txBody>
      </p:sp>
      <p:graphicFrame>
        <p:nvGraphicFramePr>
          <p:cNvPr id="8" name="Kaaviokuva 7">
            <a:extLst>
              <a:ext uri="{FF2B5EF4-FFF2-40B4-BE49-F238E27FC236}">
                <a16:creationId xmlns:a16="http://schemas.microsoft.com/office/drawing/2014/main" id="{316DF563-EFE0-3EDF-E59F-27088172A2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9620250"/>
              </p:ext>
            </p:extLst>
          </p:nvPr>
        </p:nvGraphicFramePr>
        <p:xfrm>
          <a:off x="4100535" y="1013946"/>
          <a:ext cx="4598127" cy="387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E12D55E4-C5E8-A775-54B3-85049C14A247}"/>
              </a:ext>
            </a:extLst>
          </p:cNvPr>
          <p:cNvSpPr/>
          <p:nvPr/>
        </p:nvSpPr>
        <p:spPr>
          <a:xfrm>
            <a:off x="6223414" y="3429000"/>
            <a:ext cx="2010550" cy="1515340"/>
          </a:xfrm>
          <a:custGeom>
            <a:avLst/>
            <a:gdLst>
              <a:gd name="connsiteX0" fmla="*/ 0 w 2010550"/>
              <a:gd name="connsiteY0" fmla="*/ 252562 h 1515340"/>
              <a:gd name="connsiteX1" fmla="*/ 252562 w 2010550"/>
              <a:gd name="connsiteY1" fmla="*/ 0 h 1515340"/>
              <a:gd name="connsiteX2" fmla="*/ 769425 w 2010550"/>
              <a:gd name="connsiteY2" fmla="*/ 0 h 1515340"/>
              <a:gd name="connsiteX3" fmla="*/ 1286288 w 2010550"/>
              <a:gd name="connsiteY3" fmla="*/ 0 h 1515340"/>
              <a:gd name="connsiteX4" fmla="*/ 1757988 w 2010550"/>
              <a:gd name="connsiteY4" fmla="*/ 0 h 1515340"/>
              <a:gd name="connsiteX5" fmla="*/ 2010550 w 2010550"/>
              <a:gd name="connsiteY5" fmla="*/ 252562 h 1515340"/>
              <a:gd name="connsiteX6" fmla="*/ 2010550 w 2010550"/>
              <a:gd name="connsiteY6" fmla="*/ 727364 h 1515340"/>
              <a:gd name="connsiteX7" fmla="*/ 2010550 w 2010550"/>
              <a:gd name="connsiteY7" fmla="*/ 1262778 h 1515340"/>
              <a:gd name="connsiteX8" fmla="*/ 1757988 w 2010550"/>
              <a:gd name="connsiteY8" fmla="*/ 1515340 h 1515340"/>
              <a:gd name="connsiteX9" fmla="*/ 1241125 w 2010550"/>
              <a:gd name="connsiteY9" fmla="*/ 1515340 h 1515340"/>
              <a:gd name="connsiteX10" fmla="*/ 754371 w 2010550"/>
              <a:gd name="connsiteY10" fmla="*/ 1515340 h 1515340"/>
              <a:gd name="connsiteX11" fmla="*/ 252562 w 2010550"/>
              <a:gd name="connsiteY11" fmla="*/ 1515340 h 1515340"/>
              <a:gd name="connsiteX12" fmla="*/ 0 w 2010550"/>
              <a:gd name="connsiteY12" fmla="*/ 1262778 h 1515340"/>
              <a:gd name="connsiteX13" fmla="*/ 0 w 2010550"/>
              <a:gd name="connsiteY13" fmla="*/ 787976 h 1515340"/>
              <a:gd name="connsiteX14" fmla="*/ 0 w 2010550"/>
              <a:gd name="connsiteY14" fmla="*/ 252562 h 1515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0550" h="1515340" fill="none" extrusionOk="0">
                <a:moveTo>
                  <a:pt x="0" y="252562"/>
                </a:moveTo>
                <a:cubicBezTo>
                  <a:pt x="8074" y="119933"/>
                  <a:pt x="118777" y="14216"/>
                  <a:pt x="252562" y="0"/>
                </a:cubicBezTo>
                <a:cubicBezTo>
                  <a:pt x="461800" y="-6507"/>
                  <a:pt x="563629" y="18336"/>
                  <a:pt x="769425" y="0"/>
                </a:cubicBezTo>
                <a:cubicBezTo>
                  <a:pt x="975221" y="-18336"/>
                  <a:pt x="1064709" y="-75"/>
                  <a:pt x="1286288" y="0"/>
                </a:cubicBezTo>
                <a:cubicBezTo>
                  <a:pt x="1507867" y="75"/>
                  <a:pt x="1633445" y="15806"/>
                  <a:pt x="1757988" y="0"/>
                </a:cubicBezTo>
                <a:cubicBezTo>
                  <a:pt x="1889897" y="5439"/>
                  <a:pt x="2006093" y="80668"/>
                  <a:pt x="2010550" y="252562"/>
                </a:cubicBezTo>
                <a:cubicBezTo>
                  <a:pt x="2005538" y="480464"/>
                  <a:pt x="2016688" y="542285"/>
                  <a:pt x="2010550" y="727364"/>
                </a:cubicBezTo>
                <a:cubicBezTo>
                  <a:pt x="2004412" y="912443"/>
                  <a:pt x="2003875" y="1035980"/>
                  <a:pt x="2010550" y="1262778"/>
                </a:cubicBezTo>
                <a:cubicBezTo>
                  <a:pt x="2013191" y="1420849"/>
                  <a:pt x="1870577" y="1511166"/>
                  <a:pt x="1757988" y="1515340"/>
                </a:cubicBezTo>
                <a:cubicBezTo>
                  <a:pt x="1579775" y="1528328"/>
                  <a:pt x="1436865" y="1495009"/>
                  <a:pt x="1241125" y="1515340"/>
                </a:cubicBezTo>
                <a:cubicBezTo>
                  <a:pt x="1045385" y="1535671"/>
                  <a:pt x="910400" y="1538220"/>
                  <a:pt x="754371" y="1515340"/>
                </a:cubicBezTo>
                <a:cubicBezTo>
                  <a:pt x="598342" y="1492460"/>
                  <a:pt x="489905" y="1538050"/>
                  <a:pt x="252562" y="1515340"/>
                </a:cubicBezTo>
                <a:cubicBezTo>
                  <a:pt x="106038" y="1535769"/>
                  <a:pt x="13309" y="1373702"/>
                  <a:pt x="0" y="1262778"/>
                </a:cubicBezTo>
                <a:cubicBezTo>
                  <a:pt x="8407" y="1106422"/>
                  <a:pt x="-15739" y="1017594"/>
                  <a:pt x="0" y="787976"/>
                </a:cubicBezTo>
                <a:cubicBezTo>
                  <a:pt x="15739" y="558358"/>
                  <a:pt x="7504" y="464898"/>
                  <a:pt x="0" y="252562"/>
                </a:cubicBezTo>
                <a:close/>
              </a:path>
              <a:path w="2010550" h="1515340" stroke="0" extrusionOk="0">
                <a:moveTo>
                  <a:pt x="0" y="252562"/>
                </a:moveTo>
                <a:cubicBezTo>
                  <a:pt x="-1558" y="109759"/>
                  <a:pt x="97714" y="-16433"/>
                  <a:pt x="252562" y="0"/>
                </a:cubicBezTo>
                <a:cubicBezTo>
                  <a:pt x="465800" y="10830"/>
                  <a:pt x="532783" y="-20670"/>
                  <a:pt x="709208" y="0"/>
                </a:cubicBezTo>
                <a:cubicBezTo>
                  <a:pt x="885633" y="20670"/>
                  <a:pt x="1005055" y="-11318"/>
                  <a:pt x="1180908" y="0"/>
                </a:cubicBezTo>
                <a:cubicBezTo>
                  <a:pt x="1356761" y="11318"/>
                  <a:pt x="1633202" y="11847"/>
                  <a:pt x="1757988" y="0"/>
                </a:cubicBezTo>
                <a:cubicBezTo>
                  <a:pt x="1887582" y="-5445"/>
                  <a:pt x="2010720" y="79852"/>
                  <a:pt x="2010550" y="252562"/>
                </a:cubicBezTo>
                <a:cubicBezTo>
                  <a:pt x="2023177" y="423821"/>
                  <a:pt x="2002719" y="516084"/>
                  <a:pt x="2010550" y="757670"/>
                </a:cubicBezTo>
                <a:cubicBezTo>
                  <a:pt x="2018381" y="999256"/>
                  <a:pt x="2019435" y="1141930"/>
                  <a:pt x="2010550" y="1262778"/>
                </a:cubicBezTo>
                <a:cubicBezTo>
                  <a:pt x="2018671" y="1394809"/>
                  <a:pt x="1884257" y="1506244"/>
                  <a:pt x="1757988" y="1515340"/>
                </a:cubicBezTo>
                <a:cubicBezTo>
                  <a:pt x="1509739" y="1510824"/>
                  <a:pt x="1355129" y="1535653"/>
                  <a:pt x="1226071" y="1515340"/>
                </a:cubicBezTo>
                <a:cubicBezTo>
                  <a:pt x="1097013" y="1495027"/>
                  <a:pt x="808422" y="1529908"/>
                  <a:pt x="694154" y="1515340"/>
                </a:cubicBezTo>
                <a:cubicBezTo>
                  <a:pt x="579886" y="1500772"/>
                  <a:pt x="394899" y="1509090"/>
                  <a:pt x="252562" y="1515340"/>
                </a:cubicBezTo>
                <a:cubicBezTo>
                  <a:pt x="93318" y="1523721"/>
                  <a:pt x="-25200" y="1391935"/>
                  <a:pt x="0" y="1262778"/>
                </a:cubicBezTo>
                <a:cubicBezTo>
                  <a:pt x="94" y="1079524"/>
                  <a:pt x="24180" y="950042"/>
                  <a:pt x="0" y="767772"/>
                </a:cubicBezTo>
                <a:cubicBezTo>
                  <a:pt x="-24180" y="585502"/>
                  <a:pt x="5548" y="507594"/>
                  <a:pt x="0" y="252562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305035300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bg1"/>
                </a:solidFill>
              </a:rPr>
              <a:t>Satsaa kuljetuskalustoon</a:t>
            </a:r>
          </a:p>
        </p:txBody>
      </p:sp>
      <p:pic>
        <p:nvPicPr>
          <p:cNvPr id="11" name="Kuva 10" descr="Kengänjäljet tasaisella täytöllä">
            <a:extLst>
              <a:ext uri="{FF2B5EF4-FFF2-40B4-BE49-F238E27FC236}">
                <a16:creationId xmlns:a16="http://schemas.microsoft.com/office/drawing/2014/main" id="{1ADD45BC-F14C-2AB9-B60D-95E58C36BB6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6411298">
            <a:off x="7088581" y="436678"/>
            <a:ext cx="801494" cy="801494"/>
          </a:xfrm>
          <a:prstGeom prst="rect">
            <a:avLst/>
          </a:prstGeom>
        </p:spPr>
      </p:pic>
      <p:pic>
        <p:nvPicPr>
          <p:cNvPr id="12" name="Kuva 11" descr="Kengänjäljet tasaisella täytöllä">
            <a:extLst>
              <a:ext uri="{FF2B5EF4-FFF2-40B4-BE49-F238E27FC236}">
                <a16:creationId xmlns:a16="http://schemas.microsoft.com/office/drawing/2014/main" id="{937656E0-A7C4-AF5A-5840-430A6D597D58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6093266">
            <a:off x="6125248" y="231342"/>
            <a:ext cx="763930" cy="763930"/>
          </a:xfrm>
          <a:prstGeom prst="rect">
            <a:avLst/>
          </a:prstGeom>
        </p:spPr>
      </p:pic>
      <p:pic>
        <p:nvPicPr>
          <p:cNvPr id="13" name="Kuva 12" descr="Kengänjäljet tasaisella täytöllä">
            <a:extLst>
              <a:ext uri="{FF2B5EF4-FFF2-40B4-BE49-F238E27FC236}">
                <a16:creationId xmlns:a16="http://schemas.microsoft.com/office/drawing/2014/main" id="{0A557F7B-B105-AFCD-76C0-999CC6D470F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2125889">
            <a:off x="1527862" y="1936307"/>
            <a:ext cx="542218" cy="542218"/>
          </a:xfrm>
          <a:prstGeom prst="rect">
            <a:avLst/>
          </a:prstGeom>
        </p:spPr>
      </p:pic>
      <p:pic>
        <p:nvPicPr>
          <p:cNvPr id="14" name="Kuva 13" descr="Kengänjäljet tasaisella täytöllä">
            <a:extLst>
              <a:ext uri="{FF2B5EF4-FFF2-40B4-BE49-F238E27FC236}">
                <a16:creationId xmlns:a16="http://schemas.microsoft.com/office/drawing/2014/main" id="{A65F5B8C-B362-68D3-6FD6-98BE48FF2892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7554546">
            <a:off x="1696583" y="2665533"/>
            <a:ext cx="407219" cy="407219"/>
          </a:xfrm>
          <a:prstGeom prst="rect">
            <a:avLst/>
          </a:prstGeom>
        </p:spPr>
      </p:pic>
      <p:pic>
        <p:nvPicPr>
          <p:cNvPr id="15" name="Kuva 14" descr="Kengänjäljet tasaisella täytöllä">
            <a:extLst>
              <a:ext uri="{FF2B5EF4-FFF2-40B4-BE49-F238E27FC236}">
                <a16:creationId xmlns:a16="http://schemas.microsoft.com/office/drawing/2014/main" id="{90436087-3F33-1CCC-26C2-0DFD6CE4EAA7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6519596">
            <a:off x="1928292" y="3023549"/>
            <a:ext cx="556381" cy="556381"/>
          </a:xfrm>
          <a:prstGeom prst="rect">
            <a:avLst/>
          </a:prstGeom>
        </p:spPr>
      </p:pic>
      <p:pic>
        <p:nvPicPr>
          <p:cNvPr id="16" name="Kuva 15" descr="Kengänjäljet tasaisella täytöllä">
            <a:extLst>
              <a:ext uri="{FF2B5EF4-FFF2-40B4-BE49-F238E27FC236}">
                <a16:creationId xmlns:a16="http://schemas.microsoft.com/office/drawing/2014/main" id="{8F1266A2-8155-571E-D854-EB620C0E2C5F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7181335">
            <a:off x="7897529" y="794485"/>
            <a:ext cx="733925" cy="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6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8" y="643467"/>
            <a:ext cx="4010828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4" y="809244"/>
            <a:ext cx="3685032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04BE8D2-17C3-8622-90D7-82406ECC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1031634"/>
            <a:ext cx="3368431" cy="4844777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Muistilista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AC9F72-A299-30D4-512B-013631046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5216" y="643467"/>
            <a:ext cx="6140590" cy="5766386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Tarkista ja varmista lainsäädäntö ja viranomaisten ohjeistukset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Hanki vaadittavat luvat ja pätevyydet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Ilmoita toiminnasta paliskuntaan ja kotikuntaan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b="1" dirty="0"/>
              <a:t>Tarkastettu liha muuttuu tarkastamattomaksi jos se viedään pakkaamattomana elintarvikehuoneesta pois - </a:t>
            </a:r>
            <a:r>
              <a:rPr lang="fi-FI" dirty="0"/>
              <a:t>Tarkastettua ja tarkastamatonta ei käsitellä tai säilytetä samoissa tiloissa</a:t>
            </a:r>
            <a:endParaRPr lang="fi-FI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Kirjanpito: pienimuotoisesti paliskunnan kautta, mutta kun ammattimaisuusaste nousee täytyy olla oma yritys</a:t>
            </a:r>
          </a:p>
        </p:txBody>
      </p:sp>
    </p:spTree>
    <p:extLst>
      <p:ext uri="{BB962C8B-B14F-4D97-AF65-F5344CB8AC3E}">
        <p14:creationId xmlns:p14="http://schemas.microsoft.com/office/powerpoint/2010/main" val="4083450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FE3A7B-DDFF-4F81-8AAE-11D96D138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726948"/>
            <a:ext cx="10744200" cy="5404104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14C541A-43FA-D3CB-9A8E-38893AB3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27794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700">
                <a:solidFill>
                  <a:srgbClr val="FFFFFF"/>
                </a:solidFill>
              </a:rPr>
              <a:t>Poronlihan hyvä imago tuntuu kaikkien poronomistajien lompakossa</a:t>
            </a:r>
          </a:p>
        </p:txBody>
      </p:sp>
    </p:spTree>
    <p:extLst>
      <p:ext uri="{BB962C8B-B14F-4D97-AF65-F5344CB8AC3E}">
        <p14:creationId xmlns:p14="http://schemas.microsoft.com/office/powerpoint/2010/main" val="3161348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1FD1093-53D5-F9DC-62EB-B2B9941A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fi-FI">
                <a:solidFill>
                  <a:srgbClr val="FFFFFF"/>
                </a:solidFill>
              </a:rPr>
              <a:t>Poronlihan suoramyynti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B7E047-7845-3790-6BC7-5DE46C690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>
            <a:normAutofit lnSpcReduction="10000"/>
          </a:bodyPr>
          <a:lstStyle/>
          <a:p>
            <a:r>
              <a:rPr lang="fi-FI" dirty="0"/>
              <a:t>Poronlihaa voidaan myydä paliskunnan yhteisten kauppojen kautta ostoliikkeille tai poronomistajat voivat myydä lihaa itsenäisesti suoraan yksityisille kuluttajille, ravintoloille, jalostajille, laitoskeittiöille ja vähittäiskauppoihin</a:t>
            </a:r>
          </a:p>
          <a:p>
            <a:r>
              <a:rPr lang="fi-FI" dirty="0"/>
              <a:t>Poronliha on perinteikkyytensä myötä saanut erityisaseman ja sitä voidaan poikkeuksellisesti myydä myös tarkastamattomana yksityisille kuluttajille</a:t>
            </a:r>
          </a:p>
          <a:p>
            <a:r>
              <a:rPr lang="fi-FI" dirty="0"/>
              <a:t>Poronlihan suoramyynti vaatii aina rekisteröinti-ilmoitukseen kotikuntaan</a:t>
            </a:r>
          </a:p>
          <a:p>
            <a:r>
              <a:rPr lang="fi-FI" dirty="0"/>
              <a:t>Lapin Poron liha, Lapin Poron kuivaliha ja Lapin Poron kylmäsavuliha ovat saaneet EU:n nimisuojan SAN (Suojattu alkuperänimitys)</a:t>
            </a:r>
          </a:p>
        </p:txBody>
      </p:sp>
      <p:pic>
        <p:nvPicPr>
          <p:cNvPr id="5" name="Kuva 4" descr="Kuva, joka sisältää kohteen logo, tunnus, symboli, Grafiikka&#10;&#10;Kuvaus luotu automaattisesti">
            <a:extLst>
              <a:ext uri="{FF2B5EF4-FFF2-40B4-BE49-F238E27FC236}">
                <a16:creationId xmlns:a16="http://schemas.microsoft.com/office/drawing/2014/main" id="{2ACACD49-2076-3F60-856A-58B11363E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292" y="4818840"/>
            <a:ext cx="1801372" cy="180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59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9CE97477-7055-4897-7410-12F56F166C4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>
                <a:solidFill>
                  <a:schemeClr val="bg1"/>
                </a:solidFill>
              </a:rPr>
              <a:t>Suoramyynti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8853E026-4A54-522C-0AA5-43B001822D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Tarkastettu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A536729A-B31C-9355-FEB7-B0EC64DE8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" y="2753083"/>
            <a:ext cx="4663440" cy="360538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Ruhot, paloiteltu, leikattuna ja käsiteltynä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Laitosteurastus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Elintarvikehuoneistossa käsitelty alusta loppuun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Yksityisille kuluttajille, ravintoloille, vähittäiskauppaan, jalostajille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Rekisteröidystä elintarvikehuoneistosta yksityisille koko maassa ja vähittäisliikkeisiin rajoitettu määrä poronhoitoalueella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Hyväksytystä elintarvikehuoneistosta (laitos) EU:n alueelle lähes rajoittamattomasti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D54DF3BC-DB0C-90D8-529F-2F50878AD8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Tarkastamaton</a:t>
            </a:r>
          </a:p>
        </p:txBody>
      </p:sp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828F4D32-7541-7F44-3889-F0053460EE5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Ruhojen, paloitellun lihan enintään 5000 kg/vuosi ja kuivalihan 500kg/vuosi pienimuotoiseen myyntiin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Kenttä-, koti-, tai laitosteurastus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Leimattu liha muuttuu tarkastamattomaksi, kun se viedään elintarvikehuoneistosta pois tai jos sitä käsitellään tai säilytetään samoissa tiloissa pakkaamattomana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b="1" dirty="0"/>
              <a:t>Vain yksityiseen kotitalouskäyttöön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dirty="0"/>
              <a:t>Vain poronhoitoalueella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3163B36E-7F99-E88A-F928-B125F7D9668F}"/>
              </a:ext>
            </a:extLst>
          </p:cNvPr>
          <p:cNvSpPr txBox="1"/>
          <p:nvPr/>
        </p:nvSpPr>
        <p:spPr>
          <a:xfrm>
            <a:off x="8474044" y="6129196"/>
            <a:ext cx="334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Lähteet: Ruokavirasto</a:t>
            </a:r>
          </a:p>
        </p:txBody>
      </p:sp>
    </p:spTree>
    <p:extLst>
      <p:ext uri="{BB962C8B-B14F-4D97-AF65-F5344CB8AC3E}">
        <p14:creationId xmlns:p14="http://schemas.microsoft.com/office/powerpoint/2010/main" val="92329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3EBC9C-F49D-D6F4-48A3-D31F9E6C1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</p:spPr>
        <p:txBody>
          <a:bodyPr>
            <a:normAutofit/>
          </a:bodyPr>
          <a:lstStyle/>
          <a:p>
            <a:r>
              <a:rPr lang="fi-FI" dirty="0"/>
              <a:t>Tarkastamattoman lihan riskitekijät</a:t>
            </a:r>
          </a:p>
        </p:txBody>
      </p:sp>
      <p:pic>
        <p:nvPicPr>
          <p:cNvPr id="5" name="Kuva 4" descr="Varoitus tasaisella täytöllä">
            <a:extLst>
              <a:ext uri="{FF2B5EF4-FFF2-40B4-BE49-F238E27FC236}">
                <a16:creationId xmlns:a16="http://schemas.microsoft.com/office/drawing/2014/main" id="{FD5C272E-C7F0-868E-1BEE-47B9D77809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051" y="2104216"/>
            <a:ext cx="3210734" cy="3210734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65CE90-34F1-91D5-0390-0972E1148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9785" y="2011680"/>
            <a:ext cx="7850255" cy="3891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1700" dirty="0"/>
              <a:t>Perinteinen tapa myydä kokonainen ruho tai paloiteltu liha aidalta ostajalle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Kysyntä laskee: harvalla ostajalla on osaamista tai tiloja paloitella itse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Kuluttajat suhtautuvat epäluuloisesti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Iso vastuu huolehtia teurastushygieniasta ja lihan turvallisuudesta – Pystyykö tarjoamaan takuuvarmasti puhdasta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Myynti vain poronhoitoalueella – kova kilpailu, kun tarjontaa on runsaasti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Tarkastamaton liha vain kotitalouskäyttöön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1700" dirty="0"/>
              <a:t>Lihaa ei saa käsitellä, siten että lihan rakenne muuttuu (esimerkiksi jauheliha)</a:t>
            </a:r>
          </a:p>
          <a:p>
            <a:pPr marL="0" indent="0">
              <a:buNone/>
            </a:pPr>
            <a:r>
              <a:rPr lang="fi-FI" sz="1700" dirty="0"/>
              <a:t>Mihin tilanteisiin sopii: naapuri tai sukulainen haluaa ostaa puolikkaan poron ja olet itse aikeissa teurastaa syömäporon – samalla kun nyljet itselle, </a:t>
            </a:r>
            <a:r>
              <a:rPr lang="fi-FI" sz="1700" dirty="0" err="1"/>
              <a:t>raakapaloittelet</a:t>
            </a:r>
            <a:r>
              <a:rPr lang="fi-FI" sz="1700" dirty="0"/>
              <a:t> naapurille, joka tulee heti hakemaan lihat kotoasi</a:t>
            </a:r>
          </a:p>
        </p:txBody>
      </p:sp>
    </p:spTree>
    <p:extLst>
      <p:ext uri="{BB962C8B-B14F-4D97-AF65-F5344CB8AC3E}">
        <p14:creationId xmlns:p14="http://schemas.microsoft.com/office/powerpoint/2010/main" val="85573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C090937-65B6-4E69-8A51-DC43F550C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6B22193-9925-EBCA-2192-B8E21E551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370" y="1059893"/>
            <a:ext cx="3462229" cy="4738211"/>
          </a:xfrm>
        </p:spPr>
        <p:txBody>
          <a:bodyPr>
            <a:normAutofit/>
          </a:bodyPr>
          <a:lstStyle/>
          <a:p>
            <a:r>
              <a:rPr lang="fi-FI" dirty="0"/>
              <a:t>Leima kertoo laadusta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EF8026-88C8-40AD-89D3-AB638002A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8F5D629-A937-F255-E415-EFBE574C2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513" y="308456"/>
            <a:ext cx="6349708" cy="5639670"/>
          </a:xfrm>
        </p:spPr>
        <p:txBody>
          <a:bodyPr anchor="ctr">
            <a:normAutofit/>
          </a:bodyPr>
          <a:lstStyle/>
          <a:p>
            <a:r>
              <a:rPr lang="fi-FI" dirty="0"/>
              <a:t>Käsitelty elintarvikehuoneistossa koko ketjun ajan – teurastuksesta valmiiseen lihapakkaukseen</a:t>
            </a:r>
          </a:p>
          <a:p>
            <a:r>
              <a:rPr lang="fi-FI" dirty="0"/>
              <a:t>Tarkastetun lihan myynti antaa viestin terveysturvallisuudesta ja ammattimaisuudesta</a:t>
            </a:r>
          </a:p>
          <a:p>
            <a:r>
              <a:rPr lang="fi-FI" dirty="0"/>
              <a:t>Läpinäkyvyys koko ketjussa</a:t>
            </a:r>
          </a:p>
          <a:p>
            <a:r>
              <a:rPr lang="fi-FI" dirty="0"/>
              <a:t>Jäljiteltävyys</a:t>
            </a:r>
          </a:p>
          <a:p>
            <a:r>
              <a:rPr lang="fi-FI" dirty="0"/>
              <a:t>Laajat myyntimahdollisuudet</a:t>
            </a:r>
          </a:p>
          <a:p>
            <a:r>
              <a:rPr lang="fi-FI" dirty="0"/>
              <a:t>Markkinointivaltti</a:t>
            </a:r>
          </a:p>
          <a:p>
            <a:r>
              <a:rPr lang="fi-FI" dirty="0"/>
              <a:t>Kuluttajat ovat valveutuneita</a:t>
            </a:r>
          </a:p>
          <a:p>
            <a:r>
              <a:rPr lang="fi-FI" dirty="0"/>
              <a:t>Oma työturvallisuus paranee, kun työskennellään asianmukaisissa tiloissa</a:t>
            </a:r>
          </a:p>
        </p:txBody>
      </p:sp>
    </p:spTree>
    <p:extLst>
      <p:ext uri="{BB962C8B-B14F-4D97-AF65-F5344CB8AC3E}">
        <p14:creationId xmlns:p14="http://schemas.microsoft.com/office/powerpoint/2010/main" val="1813820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572FF33-7142-B153-1BB3-DC542CD1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Lähtöruutu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C3DDA3-F31C-DBF5-C96B-DFFE16E1E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94" y="212143"/>
            <a:ext cx="7575386" cy="6433713"/>
          </a:xfrm>
        </p:spPr>
        <p:txBody>
          <a:bodyPr anchor="ctr">
            <a:normAutofit lnSpcReduction="10000"/>
          </a:bodyPr>
          <a:lstStyle/>
          <a:p>
            <a:r>
              <a:rPr lang="fi-FI" dirty="0"/>
              <a:t>Teurastus paliskunnan yhteisissä nylyissä EU-laitosteurastamossa – Työskennellessä lopetusasetuksen mukainen kelpoisuus ja lihantarkastuksessa avustavan henkilön koulutus eli ns. suolipakettikoulutus</a:t>
            </a:r>
          </a:p>
          <a:p>
            <a:r>
              <a:rPr lang="fi-FI" dirty="0"/>
              <a:t>Hygieniapassi kuntoon</a:t>
            </a:r>
          </a:p>
          <a:p>
            <a:r>
              <a:rPr lang="fi-FI" dirty="0"/>
              <a:t>Ilmoitus kunnan elintarvikevalvontaan lihanmyynnistä</a:t>
            </a:r>
          </a:p>
          <a:p>
            <a:r>
              <a:rPr lang="fi-FI" dirty="0"/>
              <a:t>Ilmoitus elintarvikehuoneistosta – tilat kuntoon: Kylmiö ruhoille, </a:t>
            </a:r>
            <a:r>
              <a:rPr lang="fi-FI" b="1" dirty="0"/>
              <a:t>lihanleikkuutilat erillään asumustiloista, vesipiste, siivouskomero, varastointi </a:t>
            </a:r>
            <a:r>
              <a:rPr lang="fi-FI" dirty="0"/>
              <a:t>esimerkiksi iso arkkupakastin</a:t>
            </a:r>
          </a:p>
          <a:p>
            <a:r>
              <a:rPr lang="fi-FI" dirty="0"/>
              <a:t>Rakennusluvat, rakentamislupa käyttötarkoituksen muutokselle</a:t>
            </a:r>
          </a:p>
          <a:p>
            <a:r>
              <a:rPr lang="fi-FI" dirty="0"/>
              <a:t>Ilmoitus paliskuntaan aikeista myydä suoraan, arvio määrästä</a:t>
            </a:r>
          </a:p>
          <a:p>
            <a:r>
              <a:rPr lang="fi-FI" dirty="0"/>
              <a:t>Välineistö: Alkuun pääsee muutamalla veitsellä ja vakuumikoneella, vaaka ja lämpömittareita</a:t>
            </a:r>
          </a:p>
          <a:p>
            <a:r>
              <a:rPr lang="fi-FI" dirty="0"/>
              <a:t>Työvaatteet ja –kengät</a:t>
            </a:r>
          </a:p>
          <a:p>
            <a:r>
              <a:rPr lang="fi-FI" dirty="0"/>
              <a:t>Myy kotoasi noudettuna tai lähialueelle toimitettuna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88D878E8-2FA6-25BC-310F-6428E615671E}"/>
              </a:ext>
            </a:extLst>
          </p:cNvPr>
          <p:cNvSpPr txBox="1"/>
          <p:nvPr/>
        </p:nvSpPr>
        <p:spPr>
          <a:xfrm>
            <a:off x="10791941" y="3996030"/>
            <a:ext cx="1375872" cy="2076688"/>
          </a:xfrm>
          <a:prstGeom prst="foldedCorner">
            <a:avLst>
              <a:gd name="adj" fmla="val 24154"/>
            </a:avLst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Toimivat tilat, jotka ei heti käy ahtaaksi ja mahdollisuus laajentaa</a:t>
            </a:r>
          </a:p>
        </p:txBody>
      </p:sp>
    </p:spTree>
    <p:extLst>
      <p:ext uri="{BB962C8B-B14F-4D97-AF65-F5344CB8AC3E}">
        <p14:creationId xmlns:p14="http://schemas.microsoft.com/office/powerpoint/2010/main" val="47875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B55DCBD-03AF-E290-B463-CF5A364AE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i-FI" sz="4400" dirty="0">
                <a:solidFill>
                  <a:srgbClr val="FFFFFF"/>
                </a:solidFill>
              </a:rPr>
              <a:t>Seuraava askel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C29A31-37AD-4792-2D8B-16F42E61EF3F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4433414" y="1171575"/>
            <a:ext cx="6815992" cy="5543550"/>
          </a:xfrm>
        </p:spPr>
        <p:txBody>
          <a:bodyPr anchor="ctr">
            <a:normAutofit lnSpcReduction="10000"/>
          </a:bodyPr>
          <a:lstStyle/>
          <a:p>
            <a:r>
              <a:rPr lang="fi-FI" dirty="0"/>
              <a:t>Nostata ammattimaisuutta, mutta vältä turha riskinotto</a:t>
            </a:r>
          </a:p>
          <a:p>
            <a:r>
              <a:rPr lang="fi-FI" dirty="0"/>
              <a:t>Toiminimi</a:t>
            </a:r>
          </a:p>
          <a:p>
            <a:r>
              <a:rPr lang="fi-FI" dirty="0"/>
              <a:t>Seuraa ylittyykö vähäisen toiminnan ALV-raja</a:t>
            </a:r>
          </a:p>
          <a:p>
            <a:r>
              <a:rPr lang="fi-FI" dirty="0"/>
              <a:t>Välineistön parantelu: koneellinen luusaha, teollinen vakuumikone</a:t>
            </a:r>
          </a:p>
          <a:p>
            <a:r>
              <a:rPr lang="fi-FI" dirty="0"/>
              <a:t>Laajenna myyntiä: osta ruhoja muilta, nosta suoramyynnin astetta, uudet myyntikanavat</a:t>
            </a:r>
          </a:p>
          <a:p>
            <a:r>
              <a:rPr lang="fi-FI" dirty="0"/>
              <a:t>Maksupäätteen hankinta</a:t>
            </a:r>
          </a:p>
          <a:p>
            <a:r>
              <a:rPr lang="fi-FI" dirty="0"/>
              <a:t>Etiketit ja pakkaukset viimeistellyiksi</a:t>
            </a:r>
          </a:p>
          <a:p>
            <a:r>
              <a:rPr lang="fi-FI" dirty="0"/>
              <a:t>Kartuta osaamista lihanleikkuussa: Lyhytkoulutukset, oppisopimus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Leikkuu nopeutuu, vähemmän hävikkiä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Laadukas tuote</a:t>
            </a:r>
          </a:p>
          <a:p>
            <a:r>
              <a:rPr lang="fi-FI" dirty="0"/>
              <a:t>Panosta toimiviin ja riittävän kokoisiin tiloihin</a:t>
            </a:r>
          </a:p>
          <a:p>
            <a:endParaRPr lang="fi-FI" dirty="0"/>
          </a:p>
          <a:p>
            <a:endParaRPr lang="fi-FI" dirty="0"/>
          </a:p>
        </p:txBody>
      </p:sp>
      <p:pic>
        <p:nvPicPr>
          <p:cNvPr id="5" name="Kuva 4" descr="Kolikot ääriviiva">
            <a:extLst>
              <a:ext uri="{FF2B5EF4-FFF2-40B4-BE49-F238E27FC236}">
                <a16:creationId xmlns:a16="http://schemas.microsoft.com/office/drawing/2014/main" id="{F57E6DE3-4F97-7A6D-1AED-3D55BA4CB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80790" y="7429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3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F48FEBD-07FF-4CF7-2B4F-F9E036174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i-FI" sz="3700">
                <a:solidFill>
                  <a:srgbClr val="FFFFFF"/>
                </a:solidFill>
              </a:rPr>
              <a:t>Täysverinen ammattilainen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87F55F-D455-5C0B-B6C1-3C4A4C272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fi-FI" dirty="0"/>
              <a:t>Hyväksytty elintarvikehuoneisto</a:t>
            </a:r>
          </a:p>
          <a:p>
            <a:r>
              <a:rPr lang="fi-FI" dirty="0"/>
              <a:t>Yritysmuoto – toiminimestä osakeyhtiöksi, osuuskunnaksi</a:t>
            </a:r>
          </a:p>
          <a:p>
            <a:r>
              <a:rPr lang="fi-FI" dirty="0"/>
              <a:t>Kuljetuskalusto kuntoon: lämpötilan seuranta yli 2h matkoille</a:t>
            </a:r>
          </a:p>
          <a:p>
            <a:r>
              <a:rPr lang="fi-FI" dirty="0"/>
              <a:t>Oman brändin rakentaminen</a:t>
            </a:r>
          </a:p>
          <a:p>
            <a:r>
              <a:rPr lang="fi-FI" dirty="0"/>
              <a:t>Vakiintunut asiakaskunta</a:t>
            </a:r>
          </a:p>
        </p:txBody>
      </p:sp>
      <p:pic>
        <p:nvPicPr>
          <p:cNvPr id="5" name="Kuva 4" descr="Kilpi valintamerkki tasaisella täytöllä">
            <a:extLst>
              <a:ext uri="{FF2B5EF4-FFF2-40B4-BE49-F238E27FC236}">
                <a16:creationId xmlns:a16="http://schemas.microsoft.com/office/drawing/2014/main" id="{5D587C13-BA3A-BB71-9FF1-F546C27236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1500" y="709093"/>
            <a:ext cx="1475149" cy="1475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848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1C1937F-7710-DF4E-F2F6-2719A2079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i-FI" sz="4400">
                <a:solidFill>
                  <a:srgbClr val="FFFFFF"/>
                </a:solidFill>
              </a:rPr>
              <a:t>Viimeisen päälle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3BF3F8-03AA-6B30-4AB3-55A375DC8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 lnSpcReduction="10000"/>
          </a:bodyPr>
          <a:lstStyle/>
          <a:p>
            <a:r>
              <a:rPr lang="fi-FI" dirty="0"/>
              <a:t>Oma verkkokauppa tai myymälä</a:t>
            </a:r>
          </a:p>
          <a:p>
            <a:r>
              <a:rPr lang="fi-FI" dirty="0"/>
              <a:t>Erikoistuotteet: makkarat, savustus</a:t>
            </a:r>
          </a:p>
          <a:p>
            <a:r>
              <a:rPr lang="fi-FI" dirty="0"/>
              <a:t>Yrityskumppanit</a:t>
            </a:r>
          </a:p>
          <a:p>
            <a:r>
              <a:rPr lang="fi-FI" dirty="0"/>
              <a:t>Sopimukset ostajien kanssa etukäteen</a:t>
            </a:r>
          </a:p>
          <a:p>
            <a:r>
              <a:rPr lang="fi-FI" dirty="0"/>
              <a:t>Oma pienteurastamo</a:t>
            </a:r>
          </a:p>
          <a:p>
            <a:r>
              <a:rPr lang="fi-FI" dirty="0"/>
              <a:t>Ulkoistaminen: esimerkiksi kirjanpito</a:t>
            </a:r>
          </a:p>
          <a:p>
            <a:r>
              <a:rPr lang="fi-FI" dirty="0"/>
              <a:t>Työvoiman palkkaaminen</a:t>
            </a:r>
          </a:p>
          <a:p>
            <a:r>
              <a:rPr lang="fi-FI" dirty="0"/>
              <a:t>Pakastustunneli</a:t>
            </a:r>
          </a:p>
          <a:p>
            <a:r>
              <a:rPr lang="fi-FI" dirty="0"/>
              <a:t>Ruokareseptit</a:t>
            </a:r>
          </a:p>
          <a:p>
            <a:r>
              <a:rPr lang="fi-FI" dirty="0" err="1"/>
              <a:t>Tarinallistaminen</a:t>
            </a:r>
            <a:endParaRPr lang="fi-FI" dirty="0"/>
          </a:p>
          <a:p>
            <a:r>
              <a:rPr lang="fi-FI" dirty="0"/>
              <a:t>Uutiskirje asiakkaille: Hinnasto ja toimitusajat</a:t>
            </a:r>
          </a:p>
          <a:p>
            <a:endParaRPr lang="fi-FI" dirty="0"/>
          </a:p>
        </p:txBody>
      </p:sp>
      <p:pic>
        <p:nvPicPr>
          <p:cNvPr id="5" name="Kuva 4" descr="Kruunu tasaisella täytöllä">
            <a:extLst>
              <a:ext uri="{FF2B5EF4-FFF2-40B4-BE49-F238E27FC236}">
                <a16:creationId xmlns:a16="http://schemas.microsoft.com/office/drawing/2014/main" id="{36A3552F-7E37-621A-2998-FC4A109998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5981" y="3333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84156"/>
      </p:ext>
    </p:extLst>
  </p:cSld>
  <p:clrMapOvr>
    <a:masterClrMapping/>
  </p:clrMapOvr>
</p:sld>
</file>

<file path=ppt/theme/theme1.xml><?xml version="1.0" encoding="utf-8"?>
<a:theme xmlns:a="http://schemas.openxmlformats.org/drawingml/2006/main" name="Suurkaupunki">
  <a:themeElements>
    <a:clrScheme name="Suurkaupunk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Suurkaupunki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uurkaupun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iirinkyl_x00e4_ntalkoot xmlns="317e8f9d-5258-4b43-97c7-55e7826ad6e2" xsi:nil="true"/>
    <lcf76f155ced4ddcb4097134ff3c332f xmlns="317e8f9d-5258-4b43-97c7-55e7826ad6e2">
      <Terms xmlns="http://schemas.microsoft.com/office/infopath/2007/PartnerControls"/>
    </lcf76f155ced4ddcb4097134ff3c332f>
    <TaxCatchAll xmlns="7adf2f42-24e3-404e-bb07-52bc8e87523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D18A3B8E62A70438DC7BF2E3FB419F5" ma:contentTypeVersion="19" ma:contentTypeDescription="Luo uusi asiakirja." ma:contentTypeScope="" ma:versionID="b9236ad81552fbb794599429c337b777">
  <xsd:schema xmlns:xsd="http://www.w3.org/2001/XMLSchema" xmlns:xs="http://www.w3.org/2001/XMLSchema" xmlns:p="http://schemas.microsoft.com/office/2006/metadata/properties" xmlns:ns2="7adf2f42-24e3-404e-bb07-52bc8e875232" xmlns:ns3="317e8f9d-5258-4b43-97c7-55e7826ad6e2" targetNamespace="http://schemas.microsoft.com/office/2006/metadata/properties" ma:root="true" ma:fieldsID="d666ba84782ffaaacc2fc2cab41dd611" ns2:_="" ns3:_="">
    <xsd:import namespace="7adf2f42-24e3-404e-bb07-52bc8e875232"/>
    <xsd:import namespace="317e8f9d-5258-4b43-97c7-55e7826ad6e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Viirinkyl_x00e4_ntalkoot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df2f42-24e3-404e-bb07-52bc8e8752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bd9332a-f253-49db-bb83-2ab1182e3d59}" ma:internalName="TaxCatchAll" ma:showField="CatchAllData" ma:web="7adf2f42-24e3-404e-bb07-52bc8e8752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e8f9d-5258-4b43-97c7-55e7826ad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fc20c881-91d8-4389-b1ec-1f18100fbe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Viirinkyl_x00e4_ntalkoot" ma:index="24" nillable="true" ma:displayName="Viirinkylän talkoot" ma:description="27.5." ma:format="Dropdown" ma:internalName="Viirinkyl_x00e4_ntalkoot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BB19B3-D204-4955-A3BA-5A3A8BB826CE}">
  <ds:schemaRefs>
    <ds:schemaRef ds:uri="http://schemas.microsoft.com/office/2006/metadata/properties"/>
    <ds:schemaRef ds:uri="http://schemas.microsoft.com/office/infopath/2007/PartnerControls"/>
    <ds:schemaRef ds:uri="317e8f9d-5258-4b43-97c7-55e7826ad6e2"/>
    <ds:schemaRef ds:uri="7adf2f42-24e3-404e-bb07-52bc8e875232"/>
  </ds:schemaRefs>
</ds:datastoreItem>
</file>

<file path=customXml/itemProps2.xml><?xml version="1.0" encoding="utf-8"?>
<ds:datastoreItem xmlns:ds="http://schemas.openxmlformats.org/officeDocument/2006/customXml" ds:itemID="{B92B0795-AD41-41D7-AC0E-28DCEEB624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ABF11E-8A32-41C6-8F18-F8F48E7D6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df2f42-24e3-404e-bb07-52bc8e875232"/>
    <ds:schemaRef ds:uri="317e8f9d-5258-4b43-97c7-55e7826ad6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TM03457491[[fn=Suurkaupunki]]</Template>
  <TotalTime>1182</TotalTime>
  <Words>1100</Words>
  <Application>Microsoft Office PowerPoint</Application>
  <PresentationFormat>Laajakuva</PresentationFormat>
  <Paragraphs>169</Paragraphs>
  <Slides>18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4" baseType="lpstr">
      <vt:lpstr>Aptos</vt:lpstr>
      <vt:lpstr>Arial</vt:lpstr>
      <vt:lpstr>Calibri Light</vt:lpstr>
      <vt:lpstr>Cambria Math</vt:lpstr>
      <vt:lpstr>Wingdings</vt:lpstr>
      <vt:lpstr>Suurkaupunki</vt:lpstr>
      <vt:lpstr>Minustako suoramyyjä?</vt:lpstr>
      <vt:lpstr>Poronlihan suoramyynti</vt:lpstr>
      <vt:lpstr>Suoramyynti</vt:lpstr>
      <vt:lpstr>Tarkastamattoman lihan riskitekijät</vt:lpstr>
      <vt:lpstr>Leima kertoo laadusta</vt:lpstr>
      <vt:lpstr>Lähtöruutu</vt:lpstr>
      <vt:lpstr>Seuraava askel</vt:lpstr>
      <vt:lpstr>Täysverinen ammattilainen</vt:lpstr>
      <vt:lpstr>Viimeisen päälle</vt:lpstr>
      <vt:lpstr>Rekisteröity elintarvikehuoneisto</vt:lpstr>
      <vt:lpstr>Hyväksytty elintarvikehuoneisto</vt:lpstr>
      <vt:lpstr>Myynti, markkinointi ja asiakaspalvelu</vt:lpstr>
      <vt:lpstr>Hinnoittelu</vt:lpstr>
      <vt:lpstr>Investoinnit</vt:lpstr>
      <vt:lpstr>Pelisäännöt</vt:lpstr>
      <vt:lpstr>Vaihtoehtoisia polkuja</vt:lpstr>
      <vt:lpstr>Muistilista</vt:lpstr>
      <vt:lpstr>Poronlihan hyvä imago tuntuu kaikkien poronomistajien lompakossa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Jenna Kiemunki</dc:creator>
  <cp:lastModifiedBy>Jenna Kiemunki</cp:lastModifiedBy>
  <cp:revision>4</cp:revision>
  <dcterms:created xsi:type="dcterms:W3CDTF">2025-01-09T06:38:21Z</dcterms:created>
  <dcterms:modified xsi:type="dcterms:W3CDTF">2025-01-27T21:42:13Z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0x010100FD18A3B8E62A70438DC7BF2E3FB419F5</vt:lpwstr>
  </property>
  <property fmtid="{D5CDD505-2E9C-101B-9397-08002B2CF9AE}" pid="3" name="MediaServiceImageTags">
    <vt:lpwstr/>
  </property>
</Properties>
</file>